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98" r:id="rId3"/>
    <p:sldId id="314" r:id="rId4"/>
    <p:sldId id="313" r:id="rId5"/>
    <p:sldId id="315" r:id="rId6"/>
    <p:sldId id="308" r:id="rId7"/>
    <p:sldId id="274" r:id="rId8"/>
    <p:sldId id="323" r:id="rId9"/>
    <p:sldId id="331" r:id="rId10"/>
    <p:sldId id="327" r:id="rId11"/>
    <p:sldId id="326" r:id="rId12"/>
    <p:sldId id="316" r:id="rId13"/>
    <p:sldId id="278" r:id="rId14"/>
    <p:sldId id="300" r:id="rId15"/>
    <p:sldId id="297" r:id="rId16"/>
    <p:sldId id="279" r:id="rId17"/>
    <p:sldId id="271" r:id="rId18"/>
    <p:sldId id="325" r:id="rId19"/>
    <p:sldId id="291" r:id="rId20"/>
    <p:sldId id="318" r:id="rId21"/>
    <p:sldId id="330" r:id="rId22"/>
    <p:sldId id="311" r:id="rId2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4.svg"/><Relationship Id="rId2" Type="http://schemas.openxmlformats.org/officeDocument/2006/relationships/image" Target="../media/image14.svg"/><Relationship Id="rId1" Type="http://schemas.openxmlformats.org/officeDocument/2006/relationships/image" Target="../media/image8.png"/><Relationship Id="rId6" Type="http://schemas.openxmlformats.org/officeDocument/2006/relationships/image" Target="../media/image18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12.pn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4.svg"/><Relationship Id="rId1" Type="http://schemas.openxmlformats.org/officeDocument/2006/relationships/image" Target="../media/image14.png"/><Relationship Id="rId4" Type="http://schemas.openxmlformats.org/officeDocument/2006/relationships/image" Target="../media/image26.svg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13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6" Type="http://schemas.openxmlformats.org/officeDocument/2006/relationships/image" Target="../media/image42.svg"/><Relationship Id="rId1" Type="http://schemas.openxmlformats.org/officeDocument/2006/relationships/image" Target="../media/image16.png"/><Relationship Id="rId6" Type="http://schemas.openxmlformats.org/officeDocument/2006/relationships/image" Target="../media/image32.sv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5" Type="http://schemas.openxmlformats.org/officeDocument/2006/relationships/image" Target="../media/image23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20.png"/><Relationship Id="rId14" Type="http://schemas.openxmlformats.org/officeDocument/2006/relationships/image" Target="../media/image40.svg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4.svg"/><Relationship Id="rId1" Type="http://schemas.openxmlformats.org/officeDocument/2006/relationships/image" Target="../media/image24.png"/><Relationship Id="rId4" Type="http://schemas.openxmlformats.org/officeDocument/2006/relationships/image" Target="../media/image4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svg"/><Relationship Id="rId1" Type="http://schemas.openxmlformats.org/officeDocument/2006/relationships/image" Target="../media/image5.png"/><Relationship Id="rId6" Type="http://schemas.openxmlformats.org/officeDocument/2006/relationships/image" Target="../media/image12.svg"/><Relationship Id="rId5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4.svg"/><Relationship Id="rId2" Type="http://schemas.openxmlformats.org/officeDocument/2006/relationships/image" Target="../media/image14.svg"/><Relationship Id="rId1" Type="http://schemas.openxmlformats.org/officeDocument/2006/relationships/image" Target="../media/image8.png"/><Relationship Id="rId6" Type="http://schemas.openxmlformats.org/officeDocument/2006/relationships/image" Target="../media/image18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12.pn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4.svg"/><Relationship Id="rId1" Type="http://schemas.openxmlformats.org/officeDocument/2006/relationships/image" Target="../media/image14.png"/><Relationship Id="rId4" Type="http://schemas.openxmlformats.org/officeDocument/2006/relationships/image" Target="../media/image26.svg"/></Relationships>
</file>

<file path=ppt/diagrams/_rels/drawing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13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6" Type="http://schemas.openxmlformats.org/officeDocument/2006/relationships/image" Target="../media/image42.svg"/><Relationship Id="rId1" Type="http://schemas.openxmlformats.org/officeDocument/2006/relationships/image" Target="../media/image16.png"/><Relationship Id="rId6" Type="http://schemas.openxmlformats.org/officeDocument/2006/relationships/image" Target="../media/image32.sv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5" Type="http://schemas.openxmlformats.org/officeDocument/2006/relationships/image" Target="../media/image23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20.png"/><Relationship Id="rId14" Type="http://schemas.openxmlformats.org/officeDocument/2006/relationships/image" Target="../media/image40.svg"/></Relationships>
</file>

<file path=ppt/diagrams/_rels/drawing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4.svg"/><Relationship Id="rId1" Type="http://schemas.openxmlformats.org/officeDocument/2006/relationships/image" Target="../media/image24.png"/><Relationship Id="rId4" Type="http://schemas.openxmlformats.org/officeDocument/2006/relationships/image" Target="../media/image4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svg"/><Relationship Id="rId1" Type="http://schemas.openxmlformats.org/officeDocument/2006/relationships/image" Target="../media/image5.png"/><Relationship Id="rId6" Type="http://schemas.openxmlformats.org/officeDocument/2006/relationships/image" Target="../media/image12.svg"/><Relationship Id="rId5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5">
        <a:alpha val="0"/>
      </a:schemeClr>
    </dgm:fillClrLst>
    <dgm:linClrLst meth="repeat">
      <a:schemeClr val="accent5">
        <a:alpha val="0"/>
      </a:schemeClr>
    </dgm:linClrLst>
    <dgm:effectClrLst/>
    <dgm:txLinClrLst/>
    <dgm:txFillClrLst>
      <a:schemeClr val="accent5"/>
      <a:schemeClr val="accent6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7D8B4-ECA0-49B1-BFD4-B2FF2701F6E7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2CF0ED6-9768-4B17-B466-F28E3B566932}">
      <dgm:prSet/>
      <dgm:spPr/>
      <dgm:t>
        <a:bodyPr/>
        <a:lstStyle/>
        <a:p>
          <a:r>
            <a:rPr lang="en-US"/>
            <a:t>Sena Benson-Arb, Clinical Counselor</a:t>
          </a:r>
        </a:p>
      </dgm:t>
    </dgm:pt>
    <dgm:pt modelId="{2E1EA8EF-D9F0-414F-B110-CF6598D3033A}" type="parTrans" cxnId="{076720FC-150D-492C-BB0A-A34AEAC60EF8}">
      <dgm:prSet/>
      <dgm:spPr/>
      <dgm:t>
        <a:bodyPr/>
        <a:lstStyle/>
        <a:p>
          <a:endParaRPr lang="en-US"/>
        </a:p>
      </dgm:t>
    </dgm:pt>
    <dgm:pt modelId="{7B811847-75D1-4669-980E-C902148361D4}" type="sibTrans" cxnId="{076720FC-150D-492C-BB0A-A34AEAC60EF8}">
      <dgm:prSet/>
      <dgm:spPr/>
      <dgm:t>
        <a:bodyPr/>
        <a:lstStyle/>
        <a:p>
          <a:endParaRPr lang="en-US"/>
        </a:p>
      </dgm:t>
    </dgm:pt>
    <dgm:pt modelId="{7BB2CB33-128C-4E07-ADB6-D05CCDDC90FD}">
      <dgm:prSet/>
      <dgm:spPr/>
      <dgm:t>
        <a:bodyPr/>
        <a:lstStyle/>
        <a:p>
          <a:r>
            <a:rPr lang="en-US"/>
            <a:t>Pattie Jarrett, Psychiatric MH Nurse Practitioner</a:t>
          </a:r>
        </a:p>
      </dgm:t>
    </dgm:pt>
    <dgm:pt modelId="{74620861-A092-4923-AC0D-E698BAEFCFE6}" type="parTrans" cxnId="{0042E489-F330-4E75-AD20-E8D3263B0B7B}">
      <dgm:prSet/>
      <dgm:spPr/>
      <dgm:t>
        <a:bodyPr/>
        <a:lstStyle/>
        <a:p>
          <a:endParaRPr lang="en-US"/>
        </a:p>
      </dgm:t>
    </dgm:pt>
    <dgm:pt modelId="{821EAF24-F449-40A1-B945-A3FCE020EE23}" type="sibTrans" cxnId="{0042E489-F330-4E75-AD20-E8D3263B0B7B}">
      <dgm:prSet/>
      <dgm:spPr/>
      <dgm:t>
        <a:bodyPr/>
        <a:lstStyle/>
        <a:p>
          <a:endParaRPr lang="en-US"/>
        </a:p>
      </dgm:t>
    </dgm:pt>
    <dgm:pt modelId="{3201FA48-FE13-4FB1-B4F8-52ED066F4B58}">
      <dgm:prSet/>
      <dgm:spPr/>
      <dgm:t>
        <a:bodyPr/>
        <a:lstStyle/>
        <a:p>
          <a:r>
            <a:rPr lang="en-US"/>
            <a:t>Cindy Moquin, RN</a:t>
          </a:r>
        </a:p>
      </dgm:t>
    </dgm:pt>
    <dgm:pt modelId="{555C4DE7-15AF-4C0F-B08D-3304A7AD9E5E}" type="parTrans" cxnId="{715D1B93-BF75-4CE5-B3E4-F0163EC7EF32}">
      <dgm:prSet/>
      <dgm:spPr/>
      <dgm:t>
        <a:bodyPr/>
        <a:lstStyle/>
        <a:p>
          <a:endParaRPr lang="en-US"/>
        </a:p>
      </dgm:t>
    </dgm:pt>
    <dgm:pt modelId="{CBCECEC9-24E4-433A-BEDF-DCDC1408EF83}" type="sibTrans" cxnId="{715D1B93-BF75-4CE5-B3E4-F0163EC7EF32}">
      <dgm:prSet/>
      <dgm:spPr/>
      <dgm:t>
        <a:bodyPr/>
        <a:lstStyle/>
        <a:p>
          <a:endParaRPr lang="en-US"/>
        </a:p>
      </dgm:t>
    </dgm:pt>
    <dgm:pt modelId="{81CF5D91-21CF-431E-9E7A-6E07BEDB9E4C}">
      <dgm:prSet/>
      <dgm:spPr/>
      <dgm:t>
        <a:bodyPr/>
        <a:lstStyle/>
        <a:p>
          <a:r>
            <a:rPr lang="en-US"/>
            <a:t>Shelby Houston, Case Manager</a:t>
          </a:r>
        </a:p>
      </dgm:t>
    </dgm:pt>
    <dgm:pt modelId="{26554ADE-B2CA-42E3-BD99-7392F5B80A5C}" type="parTrans" cxnId="{CE92EB33-468C-496B-B50F-1D5AE9CE86CB}">
      <dgm:prSet/>
      <dgm:spPr/>
      <dgm:t>
        <a:bodyPr/>
        <a:lstStyle/>
        <a:p>
          <a:endParaRPr lang="en-US"/>
        </a:p>
      </dgm:t>
    </dgm:pt>
    <dgm:pt modelId="{2543C04D-E49D-4633-B6E7-632648F59721}" type="sibTrans" cxnId="{CE92EB33-468C-496B-B50F-1D5AE9CE86CB}">
      <dgm:prSet/>
      <dgm:spPr/>
      <dgm:t>
        <a:bodyPr/>
        <a:lstStyle/>
        <a:p>
          <a:endParaRPr lang="en-US"/>
        </a:p>
      </dgm:t>
    </dgm:pt>
    <dgm:pt modelId="{9073E724-BFFB-4D97-B494-9685646E7BC5}" type="pres">
      <dgm:prSet presAssocID="{73C7D8B4-ECA0-49B1-BFD4-B2FF2701F6E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8F9E09-D6E7-462F-85BA-579237C67A95}" type="pres">
      <dgm:prSet presAssocID="{73C7D8B4-ECA0-49B1-BFD4-B2FF2701F6E7}" presName="diamond" presStyleLbl="bgShp" presStyleIdx="0" presStyleCnt="1"/>
      <dgm:spPr/>
    </dgm:pt>
    <dgm:pt modelId="{B8738EA7-58B1-4088-9D90-E3336F58E7F1}" type="pres">
      <dgm:prSet presAssocID="{73C7D8B4-ECA0-49B1-BFD4-B2FF2701F6E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D6B02-FBBC-4A54-9BD7-4C79C3CB0E06}" type="pres">
      <dgm:prSet presAssocID="{73C7D8B4-ECA0-49B1-BFD4-B2FF2701F6E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D92DA-EE0D-4E32-86F9-F1C84F7EE8E2}" type="pres">
      <dgm:prSet presAssocID="{73C7D8B4-ECA0-49B1-BFD4-B2FF2701F6E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39C0D-243F-4FE3-AD1B-CB12F3DAFD8E}" type="pres">
      <dgm:prSet presAssocID="{73C7D8B4-ECA0-49B1-BFD4-B2FF2701F6E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8C4ED9-1A52-4838-96A2-AB98EB4CB47F}" type="presOf" srcId="{81CF5D91-21CF-431E-9E7A-6E07BEDB9E4C}" destId="{95639C0D-243F-4FE3-AD1B-CB12F3DAFD8E}" srcOrd="0" destOrd="0" presId="urn:microsoft.com/office/officeart/2005/8/layout/matrix3"/>
    <dgm:cxn modelId="{CE92EB33-468C-496B-B50F-1D5AE9CE86CB}" srcId="{73C7D8B4-ECA0-49B1-BFD4-B2FF2701F6E7}" destId="{81CF5D91-21CF-431E-9E7A-6E07BEDB9E4C}" srcOrd="3" destOrd="0" parTransId="{26554ADE-B2CA-42E3-BD99-7392F5B80A5C}" sibTransId="{2543C04D-E49D-4633-B6E7-632648F59721}"/>
    <dgm:cxn modelId="{0042E489-F330-4E75-AD20-E8D3263B0B7B}" srcId="{73C7D8B4-ECA0-49B1-BFD4-B2FF2701F6E7}" destId="{7BB2CB33-128C-4E07-ADB6-D05CCDDC90FD}" srcOrd="1" destOrd="0" parTransId="{74620861-A092-4923-AC0D-E698BAEFCFE6}" sibTransId="{821EAF24-F449-40A1-B945-A3FCE020EE23}"/>
    <dgm:cxn modelId="{3B4A614C-A637-4473-A27F-CA393DEA51DA}" type="presOf" srcId="{3201FA48-FE13-4FB1-B4F8-52ED066F4B58}" destId="{E3BD92DA-EE0D-4E32-86F9-F1C84F7EE8E2}" srcOrd="0" destOrd="0" presId="urn:microsoft.com/office/officeart/2005/8/layout/matrix3"/>
    <dgm:cxn modelId="{715D1B93-BF75-4CE5-B3E4-F0163EC7EF32}" srcId="{73C7D8B4-ECA0-49B1-BFD4-B2FF2701F6E7}" destId="{3201FA48-FE13-4FB1-B4F8-52ED066F4B58}" srcOrd="2" destOrd="0" parTransId="{555C4DE7-15AF-4C0F-B08D-3304A7AD9E5E}" sibTransId="{CBCECEC9-24E4-433A-BEDF-DCDC1408EF83}"/>
    <dgm:cxn modelId="{56880310-E094-425E-A154-EC4FAD19A007}" type="presOf" srcId="{12CF0ED6-9768-4B17-B466-F28E3B566932}" destId="{B8738EA7-58B1-4088-9D90-E3336F58E7F1}" srcOrd="0" destOrd="0" presId="urn:microsoft.com/office/officeart/2005/8/layout/matrix3"/>
    <dgm:cxn modelId="{2861455F-C09D-47C4-ACF8-C29BAF582F56}" type="presOf" srcId="{73C7D8B4-ECA0-49B1-BFD4-B2FF2701F6E7}" destId="{9073E724-BFFB-4D97-B494-9685646E7BC5}" srcOrd="0" destOrd="0" presId="urn:microsoft.com/office/officeart/2005/8/layout/matrix3"/>
    <dgm:cxn modelId="{DF230D1F-38DD-4253-8797-575E96A1C4CB}" type="presOf" srcId="{7BB2CB33-128C-4E07-ADB6-D05CCDDC90FD}" destId="{480D6B02-FBBC-4A54-9BD7-4C79C3CB0E06}" srcOrd="0" destOrd="0" presId="urn:microsoft.com/office/officeart/2005/8/layout/matrix3"/>
    <dgm:cxn modelId="{076720FC-150D-492C-BB0A-A34AEAC60EF8}" srcId="{73C7D8B4-ECA0-49B1-BFD4-B2FF2701F6E7}" destId="{12CF0ED6-9768-4B17-B466-F28E3B566932}" srcOrd="0" destOrd="0" parTransId="{2E1EA8EF-D9F0-414F-B110-CF6598D3033A}" sibTransId="{7B811847-75D1-4669-980E-C902148361D4}"/>
    <dgm:cxn modelId="{A875367C-CD8E-4B25-BEE7-A0C23A493AEE}" type="presParOf" srcId="{9073E724-BFFB-4D97-B494-9685646E7BC5}" destId="{B18F9E09-D6E7-462F-85BA-579237C67A95}" srcOrd="0" destOrd="0" presId="urn:microsoft.com/office/officeart/2005/8/layout/matrix3"/>
    <dgm:cxn modelId="{2ABE0091-041E-48D8-95BB-7E3A70403482}" type="presParOf" srcId="{9073E724-BFFB-4D97-B494-9685646E7BC5}" destId="{B8738EA7-58B1-4088-9D90-E3336F58E7F1}" srcOrd="1" destOrd="0" presId="urn:microsoft.com/office/officeart/2005/8/layout/matrix3"/>
    <dgm:cxn modelId="{12E891F9-CB8D-4821-9F53-11E06D1519AF}" type="presParOf" srcId="{9073E724-BFFB-4D97-B494-9685646E7BC5}" destId="{480D6B02-FBBC-4A54-9BD7-4C79C3CB0E06}" srcOrd="2" destOrd="0" presId="urn:microsoft.com/office/officeart/2005/8/layout/matrix3"/>
    <dgm:cxn modelId="{02F7B92F-449A-4C10-B529-14B7EE12F120}" type="presParOf" srcId="{9073E724-BFFB-4D97-B494-9685646E7BC5}" destId="{E3BD92DA-EE0D-4E32-86F9-F1C84F7EE8E2}" srcOrd="3" destOrd="0" presId="urn:microsoft.com/office/officeart/2005/8/layout/matrix3"/>
    <dgm:cxn modelId="{492DF753-34DB-498B-A3F7-D2B013FE96DE}" type="presParOf" srcId="{9073E724-BFFB-4D97-B494-9685646E7BC5}" destId="{95639C0D-243F-4FE3-AD1B-CB12F3DAFD8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A9FA1B-6F11-499A-B36F-2756A632C4A1}" type="doc">
      <dgm:prSet loTypeId="urn:microsoft.com/office/officeart/2005/8/layout/hierarchy1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E7F1C20-36EB-43DF-8980-8A63F3E069F7}">
      <dgm:prSet/>
      <dgm:spPr/>
      <dgm:t>
        <a:bodyPr/>
        <a:lstStyle/>
        <a:p>
          <a:r>
            <a:rPr lang="en-US" b="1" dirty="0"/>
            <a:t>Psychosis is only a problem when it is causing you, or someone close to you, significant distress or harm</a:t>
          </a:r>
          <a:endParaRPr lang="en-US" dirty="0"/>
        </a:p>
      </dgm:t>
    </dgm:pt>
    <dgm:pt modelId="{6FCA79EF-BA25-434F-8F6B-A10360A9E37F}" type="parTrans" cxnId="{CF5ED22D-003A-4CA6-98AB-79FC78BCEFEE}">
      <dgm:prSet/>
      <dgm:spPr/>
      <dgm:t>
        <a:bodyPr/>
        <a:lstStyle/>
        <a:p>
          <a:endParaRPr lang="en-US"/>
        </a:p>
      </dgm:t>
    </dgm:pt>
    <dgm:pt modelId="{742346A6-7456-45A4-97AC-5C2097A8A476}" type="sibTrans" cxnId="{CF5ED22D-003A-4CA6-98AB-79FC78BCEFEE}">
      <dgm:prSet/>
      <dgm:spPr/>
      <dgm:t>
        <a:bodyPr/>
        <a:lstStyle/>
        <a:p>
          <a:endParaRPr lang="en-US"/>
        </a:p>
      </dgm:t>
    </dgm:pt>
    <dgm:pt modelId="{5F61F55F-5710-41B7-8CD2-D3E00E58D926}" type="pres">
      <dgm:prSet presAssocID="{EBA9FA1B-6F11-499A-B36F-2756A632C4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3EB568-6BBE-423E-9460-9422539BE8E4}" type="pres">
      <dgm:prSet presAssocID="{1E7F1C20-36EB-43DF-8980-8A63F3E069F7}" presName="hierRoot1" presStyleCnt="0"/>
      <dgm:spPr/>
    </dgm:pt>
    <dgm:pt modelId="{EB94011E-B664-4E9D-9EF8-AD075A92FFF8}" type="pres">
      <dgm:prSet presAssocID="{1E7F1C20-36EB-43DF-8980-8A63F3E069F7}" presName="composite" presStyleCnt="0"/>
      <dgm:spPr/>
    </dgm:pt>
    <dgm:pt modelId="{7159D90D-8961-4F12-B573-D10AB2B2627A}" type="pres">
      <dgm:prSet presAssocID="{1E7F1C20-36EB-43DF-8980-8A63F3E069F7}" presName="background" presStyleLbl="node0" presStyleIdx="0" presStyleCnt="1"/>
      <dgm:spPr/>
    </dgm:pt>
    <dgm:pt modelId="{C5A43C95-1A92-438B-BA29-CEBA71734EB2}" type="pres">
      <dgm:prSet presAssocID="{1E7F1C20-36EB-43DF-8980-8A63F3E069F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8B3D0-5488-4DE2-A458-0D0B6C8D3EB7}" type="pres">
      <dgm:prSet presAssocID="{1E7F1C20-36EB-43DF-8980-8A63F3E069F7}" presName="hierChild2" presStyleCnt="0"/>
      <dgm:spPr/>
    </dgm:pt>
  </dgm:ptLst>
  <dgm:cxnLst>
    <dgm:cxn modelId="{F03507BC-3E42-4913-96AC-366B034BBBED}" type="presOf" srcId="{EBA9FA1B-6F11-499A-B36F-2756A632C4A1}" destId="{5F61F55F-5710-41B7-8CD2-D3E00E58D926}" srcOrd="0" destOrd="0" presId="urn:microsoft.com/office/officeart/2005/8/layout/hierarchy1"/>
    <dgm:cxn modelId="{CC73C346-FB40-4F28-89E2-D3C92132A227}" type="presOf" srcId="{1E7F1C20-36EB-43DF-8980-8A63F3E069F7}" destId="{C5A43C95-1A92-438B-BA29-CEBA71734EB2}" srcOrd="0" destOrd="0" presId="urn:microsoft.com/office/officeart/2005/8/layout/hierarchy1"/>
    <dgm:cxn modelId="{CF5ED22D-003A-4CA6-98AB-79FC78BCEFEE}" srcId="{EBA9FA1B-6F11-499A-B36F-2756A632C4A1}" destId="{1E7F1C20-36EB-43DF-8980-8A63F3E069F7}" srcOrd="0" destOrd="0" parTransId="{6FCA79EF-BA25-434F-8F6B-A10360A9E37F}" sibTransId="{742346A6-7456-45A4-97AC-5C2097A8A476}"/>
    <dgm:cxn modelId="{DC2F0EF2-CB25-40BF-8029-CFA5529C79F1}" type="presParOf" srcId="{5F61F55F-5710-41B7-8CD2-D3E00E58D926}" destId="{F73EB568-6BBE-423E-9460-9422539BE8E4}" srcOrd="0" destOrd="0" presId="urn:microsoft.com/office/officeart/2005/8/layout/hierarchy1"/>
    <dgm:cxn modelId="{AAD28BED-0758-44B8-804B-7DE00611613E}" type="presParOf" srcId="{F73EB568-6BBE-423E-9460-9422539BE8E4}" destId="{EB94011E-B664-4E9D-9EF8-AD075A92FFF8}" srcOrd="0" destOrd="0" presId="urn:microsoft.com/office/officeart/2005/8/layout/hierarchy1"/>
    <dgm:cxn modelId="{EDC5419F-3C30-4203-AE62-8C3ECE658191}" type="presParOf" srcId="{EB94011E-B664-4E9D-9EF8-AD075A92FFF8}" destId="{7159D90D-8961-4F12-B573-D10AB2B2627A}" srcOrd="0" destOrd="0" presId="urn:microsoft.com/office/officeart/2005/8/layout/hierarchy1"/>
    <dgm:cxn modelId="{621A9223-3737-42C8-B102-7B8BC688F182}" type="presParOf" srcId="{EB94011E-B664-4E9D-9EF8-AD075A92FFF8}" destId="{C5A43C95-1A92-438B-BA29-CEBA71734EB2}" srcOrd="1" destOrd="0" presId="urn:microsoft.com/office/officeart/2005/8/layout/hierarchy1"/>
    <dgm:cxn modelId="{BCB9D5A1-9835-413B-816D-A4E2A289C0AA}" type="presParOf" srcId="{F73EB568-6BBE-423E-9460-9422539BE8E4}" destId="{8AD8B3D0-5488-4DE2-A458-0D0B6C8D3E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3B33ED5-6FE4-455F-B763-80523B986B6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C96B915-C68B-4FF6-9192-52BB9454CDB5}">
      <dgm:prSet/>
      <dgm:spPr/>
      <dgm:t>
        <a:bodyPr/>
        <a:lstStyle/>
        <a:p>
          <a:r>
            <a:rPr lang="en-US"/>
            <a:t>Hallucinations (seeing, hearing feeling or tasting things that other people don't)</a:t>
          </a:r>
        </a:p>
      </dgm:t>
    </dgm:pt>
    <dgm:pt modelId="{D45FDA4D-309F-49F1-9D77-39B7523CF5FE}" type="parTrans" cxnId="{666B9329-E396-43E5-B403-AB3E5C0FACBB}">
      <dgm:prSet/>
      <dgm:spPr/>
      <dgm:t>
        <a:bodyPr/>
        <a:lstStyle/>
        <a:p>
          <a:endParaRPr lang="en-US"/>
        </a:p>
      </dgm:t>
    </dgm:pt>
    <dgm:pt modelId="{4C53C5F2-09A9-43FE-A8F3-FB3204124EBC}" type="sibTrans" cxnId="{666B9329-E396-43E5-B403-AB3E5C0FACBB}">
      <dgm:prSet/>
      <dgm:spPr/>
      <dgm:t>
        <a:bodyPr/>
        <a:lstStyle/>
        <a:p>
          <a:endParaRPr lang="en-US"/>
        </a:p>
      </dgm:t>
    </dgm:pt>
    <dgm:pt modelId="{24C43985-8A9E-4DA1-945B-72CCE5B56CA2}">
      <dgm:prSet/>
      <dgm:spPr/>
      <dgm:t>
        <a:bodyPr/>
        <a:lstStyle/>
        <a:p>
          <a:r>
            <a:rPr lang="en-US" dirty="0"/>
            <a:t>Ideas of reference, which is to attribute personal meaning to small things in the environment</a:t>
          </a:r>
        </a:p>
      </dgm:t>
    </dgm:pt>
    <dgm:pt modelId="{2B5FC162-0D6B-48A8-A4E8-0B884678D38B}" type="parTrans" cxnId="{7950079E-693B-4E86-B4B9-1DE8D2249A05}">
      <dgm:prSet/>
      <dgm:spPr/>
      <dgm:t>
        <a:bodyPr/>
        <a:lstStyle/>
        <a:p>
          <a:endParaRPr lang="en-US"/>
        </a:p>
      </dgm:t>
    </dgm:pt>
    <dgm:pt modelId="{3088BF30-0C01-4E07-96E7-591EC2C24289}" type="sibTrans" cxnId="{7950079E-693B-4E86-B4B9-1DE8D2249A05}">
      <dgm:prSet/>
      <dgm:spPr/>
      <dgm:t>
        <a:bodyPr/>
        <a:lstStyle/>
        <a:p>
          <a:endParaRPr lang="en-US"/>
        </a:p>
      </dgm:t>
    </dgm:pt>
    <dgm:pt modelId="{E4EF4777-1B23-4F32-82F6-CE46E144A030}">
      <dgm:prSet/>
      <dgm:spPr/>
      <dgm:t>
        <a:bodyPr/>
        <a:lstStyle/>
        <a:p>
          <a:r>
            <a:rPr lang="en-US" dirty="0"/>
            <a:t>Feeling overwhelmed by sensory information (lights seem too bright, noises too loud)</a:t>
          </a:r>
        </a:p>
      </dgm:t>
    </dgm:pt>
    <dgm:pt modelId="{EE39EC19-C07F-407C-8250-E8E2C6ED7E73}" type="parTrans" cxnId="{6639A529-F61A-42CC-8ACB-02BC30A12D4C}">
      <dgm:prSet/>
      <dgm:spPr/>
      <dgm:t>
        <a:bodyPr/>
        <a:lstStyle/>
        <a:p>
          <a:endParaRPr lang="en-US"/>
        </a:p>
      </dgm:t>
    </dgm:pt>
    <dgm:pt modelId="{30DE1886-812E-4528-A954-F001B3DE8695}" type="sibTrans" cxnId="{6639A529-F61A-42CC-8ACB-02BC30A12D4C}">
      <dgm:prSet/>
      <dgm:spPr/>
      <dgm:t>
        <a:bodyPr/>
        <a:lstStyle/>
        <a:p>
          <a:endParaRPr lang="en-US"/>
        </a:p>
      </dgm:t>
    </dgm:pt>
    <dgm:pt modelId="{8305E99C-E4DA-4A2D-9BB6-ADA5427AF114}">
      <dgm:prSet/>
      <dgm:spPr/>
      <dgm:t>
        <a:bodyPr/>
        <a:lstStyle/>
        <a:p>
          <a:r>
            <a:rPr lang="en-US" dirty="0"/>
            <a:t>Delusions, which is a belief or altered perception reality that is held despite evidence to the contrary </a:t>
          </a:r>
        </a:p>
      </dgm:t>
    </dgm:pt>
    <dgm:pt modelId="{9CB24BB1-212F-46DE-9FE1-DEDE159EC00E}" type="parTrans" cxnId="{2F12C270-E14A-49F3-91D4-6890466E85B6}">
      <dgm:prSet/>
      <dgm:spPr/>
      <dgm:t>
        <a:bodyPr/>
        <a:lstStyle/>
        <a:p>
          <a:endParaRPr lang="en-US"/>
        </a:p>
      </dgm:t>
    </dgm:pt>
    <dgm:pt modelId="{DA117D94-7CE3-412F-852C-407CE5626762}" type="sibTrans" cxnId="{2F12C270-E14A-49F3-91D4-6890466E85B6}">
      <dgm:prSet/>
      <dgm:spPr/>
      <dgm:t>
        <a:bodyPr/>
        <a:lstStyle/>
        <a:p>
          <a:endParaRPr lang="en-US"/>
        </a:p>
      </dgm:t>
    </dgm:pt>
    <dgm:pt modelId="{3A8EF0B1-C082-4D47-BEFC-9E194379E0D0}">
      <dgm:prSet/>
      <dgm:spPr/>
      <dgm:t>
        <a:bodyPr/>
        <a:lstStyle/>
        <a:p>
          <a:r>
            <a:rPr lang="en-US"/>
            <a:t>Confused thinking or speech</a:t>
          </a:r>
        </a:p>
      </dgm:t>
    </dgm:pt>
    <dgm:pt modelId="{23F4AB5C-EDFD-40FE-B83C-BE8AB5184439}" type="parTrans" cxnId="{22207ADE-B16F-48DD-A286-EF8CDBDCDFDD}">
      <dgm:prSet/>
      <dgm:spPr/>
      <dgm:t>
        <a:bodyPr/>
        <a:lstStyle/>
        <a:p>
          <a:endParaRPr lang="en-US"/>
        </a:p>
      </dgm:t>
    </dgm:pt>
    <dgm:pt modelId="{2EA80ACF-61B5-443D-96B5-D46B17B73CCC}" type="sibTrans" cxnId="{22207ADE-B16F-48DD-A286-EF8CDBDCDFDD}">
      <dgm:prSet/>
      <dgm:spPr/>
      <dgm:t>
        <a:bodyPr/>
        <a:lstStyle/>
        <a:p>
          <a:endParaRPr lang="en-US"/>
        </a:p>
      </dgm:t>
    </dgm:pt>
    <dgm:pt modelId="{A80BB560-82CD-4E61-9800-B71AC22662D7}">
      <dgm:prSet/>
      <dgm:spPr/>
      <dgm:t>
        <a:bodyPr/>
        <a:lstStyle/>
        <a:p>
          <a:r>
            <a:rPr lang="en-US" dirty="0"/>
            <a:t>Difficulty doing ordinary things (problems with memory, attention, putting thoughts together)</a:t>
          </a:r>
        </a:p>
      </dgm:t>
    </dgm:pt>
    <dgm:pt modelId="{CC6D9CC3-4164-4C77-8DBB-ABBDA981107D}" type="parTrans" cxnId="{8E4C3391-81E7-4C1B-AE7C-BB9950023D82}">
      <dgm:prSet/>
      <dgm:spPr/>
      <dgm:t>
        <a:bodyPr/>
        <a:lstStyle/>
        <a:p>
          <a:endParaRPr lang="en-US"/>
        </a:p>
      </dgm:t>
    </dgm:pt>
    <dgm:pt modelId="{29F8332E-9E43-4FBC-B387-36938043338A}" type="sibTrans" cxnId="{8E4C3391-81E7-4C1B-AE7C-BB9950023D82}">
      <dgm:prSet/>
      <dgm:spPr/>
      <dgm:t>
        <a:bodyPr/>
        <a:lstStyle/>
        <a:p>
          <a:endParaRPr lang="en-US"/>
        </a:p>
      </dgm:t>
    </dgm:pt>
    <dgm:pt modelId="{2B4B60F3-9FF8-407F-9246-99220E7D2377}" type="pres">
      <dgm:prSet presAssocID="{E3B33ED5-6FE4-455F-B763-80523B986B6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C4A1B-DC5D-4923-9461-36130CB3BD0C}" type="pres">
      <dgm:prSet presAssocID="{E3B33ED5-6FE4-455F-B763-80523B986B61}" presName="container" presStyleCnt="0">
        <dgm:presLayoutVars>
          <dgm:dir/>
          <dgm:resizeHandles val="exact"/>
        </dgm:presLayoutVars>
      </dgm:prSet>
      <dgm:spPr/>
    </dgm:pt>
    <dgm:pt modelId="{D6C47F95-33E9-4A4D-BEB0-260C939C10BD}" type="pres">
      <dgm:prSet presAssocID="{7C96B915-C68B-4FF6-9192-52BB9454CDB5}" presName="compNode" presStyleCnt="0"/>
      <dgm:spPr/>
    </dgm:pt>
    <dgm:pt modelId="{9051E1E1-E676-4698-BEBB-55FACC20176E}" type="pres">
      <dgm:prSet presAssocID="{7C96B915-C68B-4FF6-9192-52BB9454CDB5}" presName="iconBgRect" presStyleLbl="bgShp" presStyleIdx="0" presStyleCnt="6"/>
      <dgm:spPr/>
    </dgm:pt>
    <dgm:pt modelId="{710919A4-BE33-4129-8259-58CAA9D99CE3}" type="pres">
      <dgm:prSet presAssocID="{7C96B915-C68B-4FF6-9192-52BB9454CDB5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85E259C1-B2FB-4DF4-B97F-3CF7D70AC00F}" type="pres">
      <dgm:prSet presAssocID="{7C96B915-C68B-4FF6-9192-52BB9454CDB5}" presName="spaceRect" presStyleCnt="0"/>
      <dgm:spPr/>
    </dgm:pt>
    <dgm:pt modelId="{42CF0587-87AA-4438-9CA5-CC2D939B3A12}" type="pres">
      <dgm:prSet presAssocID="{7C96B915-C68B-4FF6-9192-52BB9454CDB5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FF5B67E-4B40-4FCB-85D7-A5ABF2E86A63}" type="pres">
      <dgm:prSet presAssocID="{4C53C5F2-09A9-43FE-A8F3-FB3204124EB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C304D8D-BF02-4977-831A-53FDD0A51C72}" type="pres">
      <dgm:prSet presAssocID="{24C43985-8A9E-4DA1-945B-72CCE5B56CA2}" presName="compNode" presStyleCnt="0"/>
      <dgm:spPr/>
    </dgm:pt>
    <dgm:pt modelId="{5125741F-2C06-4B09-8F6D-F15BB07D4ABE}" type="pres">
      <dgm:prSet presAssocID="{24C43985-8A9E-4DA1-945B-72CCE5B56CA2}" presName="iconBgRect" presStyleLbl="bgShp" presStyleIdx="1" presStyleCnt="6"/>
      <dgm:spPr/>
    </dgm:pt>
    <dgm:pt modelId="{BB40F7F8-AE4B-4B44-B087-B6DEC601AFDE}" type="pres">
      <dgm:prSet presAssocID="{24C43985-8A9E-4DA1-945B-72CCE5B56CA2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16AA4C49-B670-4CE7-ABDC-9E9DE698FBC6}" type="pres">
      <dgm:prSet presAssocID="{24C43985-8A9E-4DA1-945B-72CCE5B56CA2}" presName="spaceRect" presStyleCnt="0"/>
      <dgm:spPr/>
    </dgm:pt>
    <dgm:pt modelId="{60E859DD-AFFA-4CB2-98F2-823CD7F1ADC9}" type="pres">
      <dgm:prSet presAssocID="{24C43985-8A9E-4DA1-945B-72CCE5B56CA2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A3E02A1-C62D-42C0-A815-2E775E4285FD}" type="pres">
      <dgm:prSet presAssocID="{3088BF30-0C01-4E07-96E7-591EC2C2428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64115D5-E950-4553-AEA1-AC8AF8CC485B}" type="pres">
      <dgm:prSet presAssocID="{E4EF4777-1B23-4F32-82F6-CE46E144A030}" presName="compNode" presStyleCnt="0"/>
      <dgm:spPr/>
    </dgm:pt>
    <dgm:pt modelId="{5BD28126-1570-42E7-868F-9023B24154A9}" type="pres">
      <dgm:prSet presAssocID="{E4EF4777-1B23-4F32-82F6-CE46E144A030}" presName="iconBgRect" presStyleLbl="bgShp" presStyleIdx="2" presStyleCnt="6"/>
      <dgm:spPr/>
    </dgm:pt>
    <dgm:pt modelId="{A8D66980-23EA-4331-838D-7C30346F1D81}" type="pres">
      <dgm:prSet presAssocID="{E4EF4777-1B23-4F32-82F6-CE46E144A030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ireworks"/>
        </a:ext>
      </dgm:extLst>
    </dgm:pt>
    <dgm:pt modelId="{42E0F89F-B3AB-46E7-BF28-1A3F5F70B2C5}" type="pres">
      <dgm:prSet presAssocID="{E4EF4777-1B23-4F32-82F6-CE46E144A030}" presName="spaceRect" presStyleCnt="0"/>
      <dgm:spPr/>
    </dgm:pt>
    <dgm:pt modelId="{D2981B7C-B28A-4B84-945B-20681E7A6979}" type="pres">
      <dgm:prSet presAssocID="{E4EF4777-1B23-4F32-82F6-CE46E144A030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D6153ED-C3D5-4882-BE50-BE84290DB33E}" type="pres">
      <dgm:prSet presAssocID="{30DE1886-812E-4528-A954-F001B3DE869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EC3B110-D39F-44AC-B132-6AA557BBB388}" type="pres">
      <dgm:prSet presAssocID="{8305E99C-E4DA-4A2D-9BB6-ADA5427AF114}" presName="compNode" presStyleCnt="0"/>
      <dgm:spPr/>
    </dgm:pt>
    <dgm:pt modelId="{B5BFDC30-9E18-4903-A68C-1DE3F802074F}" type="pres">
      <dgm:prSet presAssocID="{8305E99C-E4DA-4A2D-9BB6-ADA5427AF114}" presName="iconBgRect" presStyleLbl="bgShp" presStyleIdx="3" presStyleCnt="6"/>
      <dgm:spPr/>
    </dgm:pt>
    <dgm:pt modelId="{DBF18837-921B-41E9-B444-37F71608885F}" type="pres">
      <dgm:prSet presAssocID="{8305E99C-E4DA-4A2D-9BB6-ADA5427AF114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3FD0BB69-E559-450A-A62F-60B5F037D900}" type="pres">
      <dgm:prSet presAssocID="{8305E99C-E4DA-4A2D-9BB6-ADA5427AF114}" presName="spaceRect" presStyleCnt="0"/>
      <dgm:spPr/>
    </dgm:pt>
    <dgm:pt modelId="{0E331C45-4C3B-4224-B488-98B4AB93D467}" type="pres">
      <dgm:prSet presAssocID="{8305E99C-E4DA-4A2D-9BB6-ADA5427AF114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92DB406-0F94-4363-BBD0-4124F2E60B8C}" type="pres">
      <dgm:prSet presAssocID="{DA117D94-7CE3-412F-852C-407CE562676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F3873CC-00E0-4F43-8A90-5708F6F3B99A}" type="pres">
      <dgm:prSet presAssocID="{3A8EF0B1-C082-4D47-BEFC-9E194379E0D0}" presName="compNode" presStyleCnt="0"/>
      <dgm:spPr/>
    </dgm:pt>
    <dgm:pt modelId="{674349BB-8345-41E8-9828-05205D9BE9F6}" type="pres">
      <dgm:prSet presAssocID="{3A8EF0B1-C082-4D47-BEFC-9E194379E0D0}" presName="iconBgRect" presStyleLbl="bgShp" presStyleIdx="4" presStyleCnt="6"/>
      <dgm:spPr/>
    </dgm:pt>
    <dgm:pt modelId="{1EA8CAA7-2CC5-4E74-B075-334943FDBB83}" type="pres">
      <dgm:prSet presAssocID="{3A8EF0B1-C082-4D47-BEFC-9E194379E0D0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13CBD228-1112-4DDE-8A15-0A6B7AB7DD77}" type="pres">
      <dgm:prSet presAssocID="{3A8EF0B1-C082-4D47-BEFC-9E194379E0D0}" presName="spaceRect" presStyleCnt="0"/>
      <dgm:spPr/>
    </dgm:pt>
    <dgm:pt modelId="{25A5936D-2890-421F-9BBC-48CE7D0CD287}" type="pres">
      <dgm:prSet presAssocID="{3A8EF0B1-C082-4D47-BEFC-9E194379E0D0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CA16958-EA37-46C5-8756-99CB548F490E}" type="pres">
      <dgm:prSet presAssocID="{2EA80ACF-61B5-443D-96B5-D46B17B73CC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DC3015F-1205-45FE-9F3F-A1B76D0B068F}" type="pres">
      <dgm:prSet presAssocID="{A80BB560-82CD-4E61-9800-B71AC22662D7}" presName="compNode" presStyleCnt="0"/>
      <dgm:spPr/>
    </dgm:pt>
    <dgm:pt modelId="{0651003E-95FE-4E8D-AEB1-47D56C2944FF}" type="pres">
      <dgm:prSet presAssocID="{A80BB560-82CD-4E61-9800-B71AC22662D7}" presName="iconBgRect" presStyleLbl="bgShp" presStyleIdx="5" presStyleCnt="6"/>
      <dgm:spPr/>
    </dgm:pt>
    <dgm:pt modelId="{B56EA02A-8550-4BC1-999A-124BD8068148}" type="pres">
      <dgm:prSet presAssocID="{A80BB560-82CD-4E61-9800-B71AC22662D7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60F7AE6-9838-4540-9E2A-16BB7EBCBF1D}" type="pres">
      <dgm:prSet presAssocID="{A80BB560-82CD-4E61-9800-B71AC22662D7}" presName="spaceRect" presStyleCnt="0"/>
      <dgm:spPr/>
    </dgm:pt>
    <dgm:pt modelId="{837930EE-580B-43C2-B938-D909004DCB87}" type="pres">
      <dgm:prSet presAssocID="{A80BB560-82CD-4E61-9800-B71AC22662D7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E9D9ED-9B80-4199-9FFE-087F6409B887}" type="presOf" srcId="{4C53C5F2-09A9-43FE-A8F3-FB3204124EBC}" destId="{2FF5B67E-4B40-4FCB-85D7-A5ABF2E86A63}" srcOrd="0" destOrd="0" presId="urn:microsoft.com/office/officeart/2018/2/layout/IconCircleList"/>
    <dgm:cxn modelId="{E15C440F-FD1A-4F3C-8166-3FB7CFEDC77B}" type="presOf" srcId="{E4EF4777-1B23-4F32-82F6-CE46E144A030}" destId="{D2981B7C-B28A-4B84-945B-20681E7A6979}" srcOrd="0" destOrd="0" presId="urn:microsoft.com/office/officeart/2018/2/layout/IconCircleList"/>
    <dgm:cxn modelId="{D8D69255-D779-4EF2-AE2E-5E0A77CA0DB8}" type="presOf" srcId="{8305E99C-E4DA-4A2D-9BB6-ADA5427AF114}" destId="{0E331C45-4C3B-4224-B488-98B4AB93D467}" srcOrd="0" destOrd="0" presId="urn:microsoft.com/office/officeart/2018/2/layout/IconCircleList"/>
    <dgm:cxn modelId="{22207ADE-B16F-48DD-A286-EF8CDBDCDFDD}" srcId="{E3B33ED5-6FE4-455F-B763-80523B986B61}" destId="{3A8EF0B1-C082-4D47-BEFC-9E194379E0D0}" srcOrd="4" destOrd="0" parTransId="{23F4AB5C-EDFD-40FE-B83C-BE8AB5184439}" sibTransId="{2EA80ACF-61B5-443D-96B5-D46B17B73CCC}"/>
    <dgm:cxn modelId="{8E4C3391-81E7-4C1B-AE7C-BB9950023D82}" srcId="{E3B33ED5-6FE4-455F-B763-80523B986B61}" destId="{A80BB560-82CD-4E61-9800-B71AC22662D7}" srcOrd="5" destOrd="0" parTransId="{CC6D9CC3-4164-4C77-8DBB-ABBDA981107D}" sibTransId="{29F8332E-9E43-4FBC-B387-36938043338A}"/>
    <dgm:cxn modelId="{F9E2E834-674E-47A2-8FA8-AA6B0089B92E}" type="presOf" srcId="{2EA80ACF-61B5-443D-96B5-D46B17B73CCC}" destId="{1CA16958-EA37-46C5-8756-99CB548F490E}" srcOrd="0" destOrd="0" presId="urn:microsoft.com/office/officeart/2018/2/layout/IconCircleList"/>
    <dgm:cxn modelId="{2F12C270-E14A-49F3-91D4-6890466E85B6}" srcId="{E3B33ED5-6FE4-455F-B763-80523B986B61}" destId="{8305E99C-E4DA-4A2D-9BB6-ADA5427AF114}" srcOrd="3" destOrd="0" parTransId="{9CB24BB1-212F-46DE-9FE1-DEDE159EC00E}" sibTransId="{DA117D94-7CE3-412F-852C-407CE5626762}"/>
    <dgm:cxn modelId="{6639A529-F61A-42CC-8ACB-02BC30A12D4C}" srcId="{E3B33ED5-6FE4-455F-B763-80523B986B61}" destId="{E4EF4777-1B23-4F32-82F6-CE46E144A030}" srcOrd="2" destOrd="0" parTransId="{EE39EC19-C07F-407C-8250-E8E2C6ED7E73}" sibTransId="{30DE1886-812E-4528-A954-F001B3DE8695}"/>
    <dgm:cxn modelId="{666B9329-E396-43E5-B403-AB3E5C0FACBB}" srcId="{E3B33ED5-6FE4-455F-B763-80523B986B61}" destId="{7C96B915-C68B-4FF6-9192-52BB9454CDB5}" srcOrd="0" destOrd="0" parTransId="{D45FDA4D-309F-49F1-9D77-39B7523CF5FE}" sibTransId="{4C53C5F2-09A9-43FE-A8F3-FB3204124EBC}"/>
    <dgm:cxn modelId="{58598B31-AF69-4695-AE5C-220CEDC6414D}" type="presOf" srcId="{3A8EF0B1-C082-4D47-BEFC-9E194379E0D0}" destId="{25A5936D-2890-421F-9BBC-48CE7D0CD287}" srcOrd="0" destOrd="0" presId="urn:microsoft.com/office/officeart/2018/2/layout/IconCircleList"/>
    <dgm:cxn modelId="{D0E5C532-329A-4CE3-89AB-261C2EABE62F}" type="presOf" srcId="{30DE1886-812E-4528-A954-F001B3DE8695}" destId="{6D6153ED-C3D5-4882-BE50-BE84290DB33E}" srcOrd="0" destOrd="0" presId="urn:microsoft.com/office/officeart/2018/2/layout/IconCircleList"/>
    <dgm:cxn modelId="{7950079E-693B-4E86-B4B9-1DE8D2249A05}" srcId="{E3B33ED5-6FE4-455F-B763-80523B986B61}" destId="{24C43985-8A9E-4DA1-945B-72CCE5B56CA2}" srcOrd="1" destOrd="0" parTransId="{2B5FC162-0D6B-48A8-A4E8-0B884678D38B}" sibTransId="{3088BF30-0C01-4E07-96E7-591EC2C24289}"/>
    <dgm:cxn modelId="{8B2F0F53-D6AB-4D2B-B2E9-B833E59E7330}" type="presOf" srcId="{7C96B915-C68B-4FF6-9192-52BB9454CDB5}" destId="{42CF0587-87AA-4438-9CA5-CC2D939B3A12}" srcOrd="0" destOrd="0" presId="urn:microsoft.com/office/officeart/2018/2/layout/IconCircleList"/>
    <dgm:cxn modelId="{97C4B40B-474F-45EF-975C-7BF377F2C8CD}" type="presOf" srcId="{E3B33ED5-6FE4-455F-B763-80523B986B61}" destId="{2B4B60F3-9FF8-407F-9246-99220E7D2377}" srcOrd="0" destOrd="0" presId="urn:microsoft.com/office/officeart/2018/2/layout/IconCircleList"/>
    <dgm:cxn modelId="{09395761-ADE1-450D-A4F5-F11C6C9FDCAC}" type="presOf" srcId="{24C43985-8A9E-4DA1-945B-72CCE5B56CA2}" destId="{60E859DD-AFFA-4CB2-98F2-823CD7F1ADC9}" srcOrd="0" destOrd="0" presId="urn:microsoft.com/office/officeart/2018/2/layout/IconCircleList"/>
    <dgm:cxn modelId="{08E2DA33-FA98-48EC-AB7B-8C800DA74AAD}" type="presOf" srcId="{3088BF30-0C01-4E07-96E7-591EC2C24289}" destId="{FA3E02A1-C62D-42C0-A815-2E775E4285FD}" srcOrd="0" destOrd="0" presId="urn:microsoft.com/office/officeart/2018/2/layout/IconCircleList"/>
    <dgm:cxn modelId="{C6D320C7-26D2-48CF-8CB5-CA77C672BD25}" type="presOf" srcId="{A80BB560-82CD-4E61-9800-B71AC22662D7}" destId="{837930EE-580B-43C2-B938-D909004DCB87}" srcOrd="0" destOrd="0" presId="urn:microsoft.com/office/officeart/2018/2/layout/IconCircleList"/>
    <dgm:cxn modelId="{4396B93D-95A3-4452-A12A-4DD1947E04FA}" type="presOf" srcId="{DA117D94-7CE3-412F-852C-407CE5626762}" destId="{292DB406-0F94-4363-BBD0-4124F2E60B8C}" srcOrd="0" destOrd="0" presId="urn:microsoft.com/office/officeart/2018/2/layout/IconCircleList"/>
    <dgm:cxn modelId="{E20BFDBF-0B86-45EB-8F7D-4B1EA3C0728D}" type="presParOf" srcId="{2B4B60F3-9FF8-407F-9246-99220E7D2377}" destId="{FDEC4A1B-DC5D-4923-9461-36130CB3BD0C}" srcOrd="0" destOrd="0" presId="urn:microsoft.com/office/officeart/2018/2/layout/IconCircleList"/>
    <dgm:cxn modelId="{24B8C79E-1B90-40D8-877A-54EF780054F6}" type="presParOf" srcId="{FDEC4A1B-DC5D-4923-9461-36130CB3BD0C}" destId="{D6C47F95-33E9-4A4D-BEB0-260C939C10BD}" srcOrd="0" destOrd="0" presId="urn:microsoft.com/office/officeart/2018/2/layout/IconCircleList"/>
    <dgm:cxn modelId="{E9614F51-6AB0-4195-985F-B2507FDF5228}" type="presParOf" srcId="{D6C47F95-33E9-4A4D-BEB0-260C939C10BD}" destId="{9051E1E1-E676-4698-BEBB-55FACC20176E}" srcOrd="0" destOrd="0" presId="urn:microsoft.com/office/officeart/2018/2/layout/IconCircleList"/>
    <dgm:cxn modelId="{73B849E6-2C9D-4CEE-B6C5-5BFB536E174B}" type="presParOf" srcId="{D6C47F95-33E9-4A4D-BEB0-260C939C10BD}" destId="{710919A4-BE33-4129-8259-58CAA9D99CE3}" srcOrd="1" destOrd="0" presId="urn:microsoft.com/office/officeart/2018/2/layout/IconCircleList"/>
    <dgm:cxn modelId="{8FBF7579-C9BD-4979-9BA8-4857B4C279A9}" type="presParOf" srcId="{D6C47F95-33E9-4A4D-BEB0-260C939C10BD}" destId="{85E259C1-B2FB-4DF4-B97F-3CF7D70AC00F}" srcOrd="2" destOrd="0" presId="urn:microsoft.com/office/officeart/2018/2/layout/IconCircleList"/>
    <dgm:cxn modelId="{1C0C28D7-8E18-4528-8E9A-3EE53C5F5935}" type="presParOf" srcId="{D6C47F95-33E9-4A4D-BEB0-260C939C10BD}" destId="{42CF0587-87AA-4438-9CA5-CC2D939B3A12}" srcOrd="3" destOrd="0" presId="urn:microsoft.com/office/officeart/2018/2/layout/IconCircleList"/>
    <dgm:cxn modelId="{E24C8568-8938-428F-96E7-6647F05F03A5}" type="presParOf" srcId="{FDEC4A1B-DC5D-4923-9461-36130CB3BD0C}" destId="{2FF5B67E-4B40-4FCB-85D7-A5ABF2E86A63}" srcOrd="1" destOrd="0" presId="urn:microsoft.com/office/officeart/2018/2/layout/IconCircleList"/>
    <dgm:cxn modelId="{F6E82533-5A0A-436D-B73B-D8DC42938DBA}" type="presParOf" srcId="{FDEC4A1B-DC5D-4923-9461-36130CB3BD0C}" destId="{AC304D8D-BF02-4977-831A-53FDD0A51C72}" srcOrd="2" destOrd="0" presId="urn:microsoft.com/office/officeart/2018/2/layout/IconCircleList"/>
    <dgm:cxn modelId="{EF40E796-DDE1-4EEF-BA71-7AC633B96CD3}" type="presParOf" srcId="{AC304D8D-BF02-4977-831A-53FDD0A51C72}" destId="{5125741F-2C06-4B09-8F6D-F15BB07D4ABE}" srcOrd="0" destOrd="0" presId="urn:microsoft.com/office/officeart/2018/2/layout/IconCircleList"/>
    <dgm:cxn modelId="{D474143E-FB19-4466-8C2C-112EF6F39F67}" type="presParOf" srcId="{AC304D8D-BF02-4977-831A-53FDD0A51C72}" destId="{BB40F7F8-AE4B-4B44-B087-B6DEC601AFDE}" srcOrd="1" destOrd="0" presId="urn:microsoft.com/office/officeart/2018/2/layout/IconCircleList"/>
    <dgm:cxn modelId="{AB1F0348-E517-40D7-80FA-9FF53299956D}" type="presParOf" srcId="{AC304D8D-BF02-4977-831A-53FDD0A51C72}" destId="{16AA4C49-B670-4CE7-ABDC-9E9DE698FBC6}" srcOrd="2" destOrd="0" presId="urn:microsoft.com/office/officeart/2018/2/layout/IconCircleList"/>
    <dgm:cxn modelId="{DF7EC10D-5CB5-42ED-A89D-2B0DBD97A01A}" type="presParOf" srcId="{AC304D8D-BF02-4977-831A-53FDD0A51C72}" destId="{60E859DD-AFFA-4CB2-98F2-823CD7F1ADC9}" srcOrd="3" destOrd="0" presId="urn:microsoft.com/office/officeart/2018/2/layout/IconCircleList"/>
    <dgm:cxn modelId="{0C950D1D-28F2-46F5-82C0-2081A67AD2CE}" type="presParOf" srcId="{FDEC4A1B-DC5D-4923-9461-36130CB3BD0C}" destId="{FA3E02A1-C62D-42C0-A815-2E775E4285FD}" srcOrd="3" destOrd="0" presId="urn:microsoft.com/office/officeart/2018/2/layout/IconCircleList"/>
    <dgm:cxn modelId="{4B178FAE-139D-402C-A232-E193B32C8982}" type="presParOf" srcId="{FDEC4A1B-DC5D-4923-9461-36130CB3BD0C}" destId="{C64115D5-E950-4553-AEA1-AC8AF8CC485B}" srcOrd="4" destOrd="0" presId="urn:microsoft.com/office/officeart/2018/2/layout/IconCircleList"/>
    <dgm:cxn modelId="{48C261CB-4603-468F-BDBA-3F8369A766C4}" type="presParOf" srcId="{C64115D5-E950-4553-AEA1-AC8AF8CC485B}" destId="{5BD28126-1570-42E7-868F-9023B24154A9}" srcOrd="0" destOrd="0" presId="urn:microsoft.com/office/officeart/2018/2/layout/IconCircleList"/>
    <dgm:cxn modelId="{AB7C4CC3-FC4D-4BAC-B8DA-8092ABCCED03}" type="presParOf" srcId="{C64115D5-E950-4553-AEA1-AC8AF8CC485B}" destId="{A8D66980-23EA-4331-838D-7C30346F1D81}" srcOrd="1" destOrd="0" presId="urn:microsoft.com/office/officeart/2018/2/layout/IconCircleList"/>
    <dgm:cxn modelId="{62BBFF38-9A98-43F5-8D17-C5908820C08A}" type="presParOf" srcId="{C64115D5-E950-4553-AEA1-AC8AF8CC485B}" destId="{42E0F89F-B3AB-46E7-BF28-1A3F5F70B2C5}" srcOrd="2" destOrd="0" presId="urn:microsoft.com/office/officeart/2018/2/layout/IconCircleList"/>
    <dgm:cxn modelId="{BD8C0302-56A0-40F3-9A1E-F8A106418B0D}" type="presParOf" srcId="{C64115D5-E950-4553-AEA1-AC8AF8CC485B}" destId="{D2981B7C-B28A-4B84-945B-20681E7A6979}" srcOrd="3" destOrd="0" presId="urn:microsoft.com/office/officeart/2018/2/layout/IconCircleList"/>
    <dgm:cxn modelId="{9986AD00-AB7C-4729-8C44-19A3D156C071}" type="presParOf" srcId="{FDEC4A1B-DC5D-4923-9461-36130CB3BD0C}" destId="{6D6153ED-C3D5-4882-BE50-BE84290DB33E}" srcOrd="5" destOrd="0" presId="urn:microsoft.com/office/officeart/2018/2/layout/IconCircleList"/>
    <dgm:cxn modelId="{0C8D4841-2654-464D-BC35-77A820EBC057}" type="presParOf" srcId="{FDEC4A1B-DC5D-4923-9461-36130CB3BD0C}" destId="{BEC3B110-D39F-44AC-B132-6AA557BBB388}" srcOrd="6" destOrd="0" presId="urn:microsoft.com/office/officeart/2018/2/layout/IconCircleList"/>
    <dgm:cxn modelId="{F746C7B0-1A28-4EB4-B6CA-872E82BB0234}" type="presParOf" srcId="{BEC3B110-D39F-44AC-B132-6AA557BBB388}" destId="{B5BFDC30-9E18-4903-A68C-1DE3F802074F}" srcOrd="0" destOrd="0" presId="urn:microsoft.com/office/officeart/2018/2/layout/IconCircleList"/>
    <dgm:cxn modelId="{DBC1A1EF-B130-4A83-A143-BBA7D772F87B}" type="presParOf" srcId="{BEC3B110-D39F-44AC-B132-6AA557BBB388}" destId="{DBF18837-921B-41E9-B444-37F71608885F}" srcOrd="1" destOrd="0" presId="urn:microsoft.com/office/officeart/2018/2/layout/IconCircleList"/>
    <dgm:cxn modelId="{29FEB1D2-A601-4249-A3A7-D4DAEBA2E490}" type="presParOf" srcId="{BEC3B110-D39F-44AC-B132-6AA557BBB388}" destId="{3FD0BB69-E559-450A-A62F-60B5F037D900}" srcOrd="2" destOrd="0" presId="urn:microsoft.com/office/officeart/2018/2/layout/IconCircleList"/>
    <dgm:cxn modelId="{7DFB3653-E9AB-4D4C-9A73-786AF7AD77D1}" type="presParOf" srcId="{BEC3B110-D39F-44AC-B132-6AA557BBB388}" destId="{0E331C45-4C3B-4224-B488-98B4AB93D467}" srcOrd="3" destOrd="0" presId="urn:microsoft.com/office/officeart/2018/2/layout/IconCircleList"/>
    <dgm:cxn modelId="{2E4AFDAB-0B1B-480C-B67B-0032179EB8E0}" type="presParOf" srcId="{FDEC4A1B-DC5D-4923-9461-36130CB3BD0C}" destId="{292DB406-0F94-4363-BBD0-4124F2E60B8C}" srcOrd="7" destOrd="0" presId="urn:microsoft.com/office/officeart/2018/2/layout/IconCircleList"/>
    <dgm:cxn modelId="{7C9A6EBE-4A07-4DB2-A632-89BABCB22F91}" type="presParOf" srcId="{FDEC4A1B-DC5D-4923-9461-36130CB3BD0C}" destId="{DF3873CC-00E0-4F43-8A90-5708F6F3B99A}" srcOrd="8" destOrd="0" presId="urn:microsoft.com/office/officeart/2018/2/layout/IconCircleList"/>
    <dgm:cxn modelId="{B1F0C8C2-5051-40B9-9C91-8CBDD4784C75}" type="presParOf" srcId="{DF3873CC-00E0-4F43-8A90-5708F6F3B99A}" destId="{674349BB-8345-41E8-9828-05205D9BE9F6}" srcOrd="0" destOrd="0" presId="urn:microsoft.com/office/officeart/2018/2/layout/IconCircleList"/>
    <dgm:cxn modelId="{945B3AD4-9737-455C-BD83-122FD92E4DA8}" type="presParOf" srcId="{DF3873CC-00E0-4F43-8A90-5708F6F3B99A}" destId="{1EA8CAA7-2CC5-4E74-B075-334943FDBB83}" srcOrd="1" destOrd="0" presId="urn:microsoft.com/office/officeart/2018/2/layout/IconCircleList"/>
    <dgm:cxn modelId="{6681B381-145C-4D7E-8CE3-F2E3C1E27C52}" type="presParOf" srcId="{DF3873CC-00E0-4F43-8A90-5708F6F3B99A}" destId="{13CBD228-1112-4DDE-8A15-0A6B7AB7DD77}" srcOrd="2" destOrd="0" presId="urn:microsoft.com/office/officeart/2018/2/layout/IconCircleList"/>
    <dgm:cxn modelId="{C5B66F0D-2DFA-4426-91CA-7A82FFA352AE}" type="presParOf" srcId="{DF3873CC-00E0-4F43-8A90-5708F6F3B99A}" destId="{25A5936D-2890-421F-9BBC-48CE7D0CD287}" srcOrd="3" destOrd="0" presId="urn:microsoft.com/office/officeart/2018/2/layout/IconCircleList"/>
    <dgm:cxn modelId="{D79AB1FF-4106-4EA7-978A-6B78636A9BF0}" type="presParOf" srcId="{FDEC4A1B-DC5D-4923-9461-36130CB3BD0C}" destId="{1CA16958-EA37-46C5-8756-99CB548F490E}" srcOrd="9" destOrd="0" presId="urn:microsoft.com/office/officeart/2018/2/layout/IconCircleList"/>
    <dgm:cxn modelId="{2ED1DFD9-8F96-4217-9300-B173D34512C1}" type="presParOf" srcId="{FDEC4A1B-DC5D-4923-9461-36130CB3BD0C}" destId="{DDC3015F-1205-45FE-9F3F-A1B76D0B068F}" srcOrd="10" destOrd="0" presId="urn:microsoft.com/office/officeart/2018/2/layout/IconCircleList"/>
    <dgm:cxn modelId="{3673A6A3-01A1-4064-A321-12E91E9DAAF4}" type="presParOf" srcId="{DDC3015F-1205-45FE-9F3F-A1B76D0B068F}" destId="{0651003E-95FE-4E8D-AEB1-47D56C2944FF}" srcOrd="0" destOrd="0" presId="urn:microsoft.com/office/officeart/2018/2/layout/IconCircleList"/>
    <dgm:cxn modelId="{E1181429-F516-4373-883B-F177DECB1436}" type="presParOf" srcId="{DDC3015F-1205-45FE-9F3F-A1B76D0B068F}" destId="{B56EA02A-8550-4BC1-999A-124BD8068148}" srcOrd="1" destOrd="0" presId="urn:microsoft.com/office/officeart/2018/2/layout/IconCircleList"/>
    <dgm:cxn modelId="{E7CF7677-05C7-4E9C-864F-C3BA5198BA01}" type="presParOf" srcId="{DDC3015F-1205-45FE-9F3F-A1B76D0B068F}" destId="{B60F7AE6-9838-4540-9E2A-16BB7EBCBF1D}" srcOrd="2" destOrd="0" presId="urn:microsoft.com/office/officeart/2018/2/layout/IconCircleList"/>
    <dgm:cxn modelId="{93C60E29-D45B-491A-9763-6ECBA2A6F45D}" type="presParOf" srcId="{DDC3015F-1205-45FE-9F3F-A1B76D0B068F}" destId="{837930EE-580B-43C2-B938-D909004DCB8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3AEA1D2-918A-4BEE-8849-4ACC09E9759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B7AADE-BF3F-4F70-AF60-6461C19CF247}">
      <dgm:prSet/>
      <dgm:spPr/>
      <dgm:t>
        <a:bodyPr/>
        <a:lstStyle/>
        <a:p>
          <a:r>
            <a:rPr lang="en-US"/>
            <a:t>Sensitivity to light, touch and sounds </a:t>
          </a:r>
        </a:p>
      </dgm:t>
    </dgm:pt>
    <dgm:pt modelId="{376A6C29-0E10-4708-8086-85EACDCE2A25}" type="parTrans" cxnId="{891A28C0-1523-447C-8D12-B4A993FEF23F}">
      <dgm:prSet/>
      <dgm:spPr/>
      <dgm:t>
        <a:bodyPr/>
        <a:lstStyle/>
        <a:p>
          <a:endParaRPr lang="en-US"/>
        </a:p>
      </dgm:t>
    </dgm:pt>
    <dgm:pt modelId="{EC19A434-C630-4E4A-A0DE-7FD9CBDE4A1B}" type="sibTrans" cxnId="{891A28C0-1523-447C-8D12-B4A993FEF23F}">
      <dgm:prSet/>
      <dgm:spPr/>
      <dgm:t>
        <a:bodyPr/>
        <a:lstStyle/>
        <a:p>
          <a:endParaRPr lang="en-US"/>
        </a:p>
      </dgm:t>
    </dgm:pt>
    <dgm:pt modelId="{B4F67E30-FBB2-4827-8156-9BA445A495F9}">
      <dgm:prSet/>
      <dgm:spPr/>
      <dgm:t>
        <a:bodyPr/>
        <a:lstStyle/>
        <a:p>
          <a:r>
            <a:rPr lang="en-US"/>
            <a:t>Trouble concentrating, paying attention, and with memory </a:t>
          </a:r>
        </a:p>
      </dgm:t>
    </dgm:pt>
    <dgm:pt modelId="{0FB18009-2BEC-41A5-AD02-2753073313C9}" type="parTrans" cxnId="{B58850CD-A622-4599-8EAA-D25570CE999D}">
      <dgm:prSet/>
      <dgm:spPr/>
      <dgm:t>
        <a:bodyPr/>
        <a:lstStyle/>
        <a:p>
          <a:endParaRPr lang="en-US"/>
        </a:p>
      </dgm:t>
    </dgm:pt>
    <dgm:pt modelId="{FA3A744C-6268-4DDC-8E0A-6AF241D239EB}" type="sibTrans" cxnId="{B58850CD-A622-4599-8EAA-D25570CE999D}">
      <dgm:prSet/>
      <dgm:spPr/>
      <dgm:t>
        <a:bodyPr/>
        <a:lstStyle/>
        <a:p>
          <a:endParaRPr lang="en-US"/>
        </a:p>
      </dgm:t>
    </dgm:pt>
    <dgm:pt modelId="{1FCD0724-FF71-4A80-81C0-30534C32183E}">
      <dgm:prSet/>
      <dgm:spPr/>
      <dgm:t>
        <a:bodyPr/>
        <a:lstStyle/>
        <a:p>
          <a:r>
            <a:rPr lang="en-US"/>
            <a:t>Having a hard time understanding others and being understood when talking </a:t>
          </a:r>
        </a:p>
      </dgm:t>
    </dgm:pt>
    <dgm:pt modelId="{7CE5B615-4349-4CAA-82D3-CDA2473D4D4A}" type="parTrans" cxnId="{4B268BC0-AE10-4051-BB2E-87A1035DCE68}">
      <dgm:prSet/>
      <dgm:spPr/>
      <dgm:t>
        <a:bodyPr/>
        <a:lstStyle/>
        <a:p>
          <a:endParaRPr lang="en-US"/>
        </a:p>
      </dgm:t>
    </dgm:pt>
    <dgm:pt modelId="{A22AFA03-2FCB-41DD-861D-AC253B381A65}" type="sibTrans" cxnId="{4B268BC0-AE10-4051-BB2E-87A1035DCE68}">
      <dgm:prSet/>
      <dgm:spPr/>
      <dgm:t>
        <a:bodyPr/>
        <a:lstStyle/>
        <a:p>
          <a:endParaRPr lang="en-US"/>
        </a:p>
      </dgm:t>
    </dgm:pt>
    <dgm:pt modelId="{5F04DA2A-552E-4EE7-B23B-3F3B8CB423E2}">
      <dgm:prSet/>
      <dgm:spPr/>
      <dgm:t>
        <a:bodyPr/>
        <a:lstStyle/>
        <a:p>
          <a:r>
            <a:rPr lang="en-US"/>
            <a:t>Increased suspicion and fear without a known reason </a:t>
          </a:r>
        </a:p>
      </dgm:t>
    </dgm:pt>
    <dgm:pt modelId="{80B4BD58-23D3-4B90-9666-33AEB8C92DB2}" type="parTrans" cxnId="{7258C137-9E1A-421C-BF21-86691C3A386B}">
      <dgm:prSet/>
      <dgm:spPr/>
      <dgm:t>
        <a:bodyPr/>
        <a:lstStyle/>
        <a:p>
          <a:endParaRPr lang="en-US"/>
        </a:p>
      </dgm:t>
    </dgm:pt>
    <dgm:pt modelId="{A057DD14-6284-4066-80C9-A1E490CE3A35}" type="sibTrans" cxnId="{7258C137-9E1A-421C-BF21-86691C3A386B}">
      <dgm:prSet/>
      <dgm:spPr/>
      <dgm:t>
        <a:bodyPr/>
        <a:lstStyle/>
        <a:p>
          <a:endParaRPr lang="en-US"/>
        </a:p>
      </dgm:t>
    </dgm:pt>
    <dgm:pt modelId="{90B7FEAA-BB28-418E-ABE3-09C5FEBD6CD9}">
      <dgm:prSet/>
      <dgm:spPr/>
      <dgm:t>
        <a:bodyPr/>
        <a:lstStyle/>
        <a:p>
          <a:r>
            <a:rPr lang="en-US"/>
            <a:t>Momentarily thinking they see or hear something that is not there </a:t>
          </a:r>
        </a:p>
      </dgm:t>
    </dgm:pt>
    <dgm:pt modelId="{E048D3AD-FE91-4365-B5D0-180C311DCB0C}" type="parTrans" cxnId="{D35CB6AC-B626-47F3-9A37-B599EDE64BB0}">
      <dgm:prSet/>
      <dgm:spPr/>
      <dgm:t>
        <a:bodyPr/>
        <a:lstStyle/>
        <a:p>
          <a:endParaRPr lang="en-US"/>
        </a:p>
      </dgm:t>
    </dgm:pt>
    <dgm:pt modelId="{A256E1EF-A2EF-4715-86A1-B628E00C6DB5}" type="sibTrans" cxnId="{D35CB6AC-B626-47F3-9A37-B599EDE64BB0}">
      <dgm:prSet/>
      <dgm:spPr/>
      <dgm:t>
        <a:bodyPr/>
        <a:lstStyle/>
        <a:p>
          <a:endParaRPr lang="en-US"/>
        </a:p>
      </dgm:t>
    </dgm:pt>
    <dgm:pt modelId="{1DF4EF34-4DF9-47AA-9553-E11A830DCD78}">
      <dgm:prSet/>
      <dgm:spPr/>
      <dgm:t>
        <a:bodyPr/>
        <a:lstStyle/>
        <a:p>
          <a:r>
            <a:rPr lang="en-US"/>
            <a:t>Unusual ideas or behavior that is new and different for them </a:t>
          </a:r>
        </a:p>
      </dgm:t>
    </dgm:pt>
    <dgm:pt modelId="{04C65435-3E53-4191-8319-6AC8B5457225}" type="parTrans" cxnId="{D89A8AA2-848B-49B1-A96E-7AC751AFE76E}">
      <dgm:prSet/>
      <dgm:spPr/>
      <dgm:t>
        <a:bodyPr/>
        <a:lstStyle/>
        <a:p>
          <a:endParaRPr lang="en-US"/>
        </a:p>
      </dgm:t>
    </dgm:pt>
    <dgm:pt modelId="{7D4A5CEA-320A-4A08-B46B-2BF2741EEDE9}" type="sibTrans" cxnId="{D89A8AA2-848B-49B1-A96E-7AC751AFE76E}">
      <dgm:prSet/>
      <dgm:spPr/>
      <dgm:t>
        <a:bodyPr/>
        <a:lstStyle/>
        <a:p>
          <a:endParaRPr lang="en-US"/>
        </a:p>
      </dgm:t>
    </dgm:pt>
    <dgm:pt modelId="{47E39321-8FC6-464A-9181-CB45ABD998BC}">
      <dgm:prSet/>
      <dgm:spPr/>
      <dgm:t>
        <a:bodyPr/>
        <a:lstStyle/>
        <a:p>
          <a:r>
            <a:rPr lang="en-US"/>
            <a:t>Struggles in school, at work or with family/friends </a:t>
          </a:r>
        </a:p>
      </dgm:t>
    </dgm:pt>
    <dgm:pt modelId="{DF859FD5-B6F4-41BF-987C-D04CAAB1CA01}" type="parTrans" cxnId="{017A0982-D66F-4443-AFAE-6CC4073F31B6}">
      <dgm:prSet/>
      <dgm:spPr/>
      <dgm:t>
        <a:bodyPr/>
        <a:lstStyle/>
        <a:p>
          <a:endParaRPr lang="en-US"/>
        </a:p>
      </dgm:t>
    </dgm:pt>
    <dgm:pt modelId="{C1D2F6F1-03CB-4B84-9DE5-013B981B323E}" type="sibTrans" cxnId="{017A0982-D66F-4443-AFAE-6CC4073F31B6}">
      <dgm:prSet/>
      <dgm:spPr/>
      <dgm:t>
        <a:bodyPr/>
        <a:lstStyle/>
        <a:p>
          <a:endParaRPr lang="en-US"/>
        </a:p>
      </dgm:t>
    </dgm:pt>
    <dgm:pt modelId="{D8DC8510-9E01-4020-84F1-85298782D7CF}">
      <dgm:prSet/>
      <dgm:spPr/>
      <dgm:t>
        <a:bodyPr/>
        <a:lstStyle/>
        <a:p>
          <a:r>
            <a:rPr lang="en-US"/>
            <a:t>Withdrawal from important people in their lives </a:t>
          </a:r>
        </a:p>
      </dgm:t>
    </dgm:pt>
    <dgm:pt modelId="{CA24AC1C-24A7-426E-934B-809F990FEC47}" type="parTrans" cxnId="{18C8F7BB-FF59-485F-AE61-3250DC3B2E35}">
      <dgm:prSet/>
      <dgm:spPr/>
      <dgm:t>
        <a:bodyPr/>
        <a:lstStyle/>
        <a:p>
          <a:endParaRPr lang="en-US"/>
        </a:p>
      </dgm:t>
    </dgm:pt>
    <dgm:pt modelId="{D56CF14C-8046-4031-8884-FD03A0D11B60}" type="sibTrans" cxnId="{18C8F7BB-FF59-485F-AE61-3250DC3B2E35}">
      <dgm:prSet/>
      <dgm:spPr/>
      <dgm:t>
        <a:bodyPr/>
        <a:lstStyle/>
        <a:p>
          <a:endParaRPr lang="en-US"/>
        </a:p>
      </dgm:t>
    </dgm:pt>
    <dgm:pt modelId="{56CA355B-7BA6-4980-88BC-65F6B4B19D61}">
      <dgm:prSet/>
      <dgm:spPr/>
      <dgm:t>
        <a:bodyPr/>
        <a:lstStyle/>
        <a:p>
          <a:r>
            <a:rPr lang="en-US"/>
            <a:t>Depression or anxiety</a:t>
          </a:r>
        </a:p>
      </dgm:t>
    </dgm:pt>
    <dgm:pt modelId="{DB5E1331-D875-4A1C-8F9E-289F8CD58365}" type="parTrans" cxnId="{DD5E703E-EC82-4BC1-856F-A7EC8B164F17}">
      <dgm:prSet/>
      <dgm:spPr/>
      <dgm:t>
        <a:bodyPr/>
        <a:lstStyle/>
        <a:p>
          <a:endParaRPr lang="en-US"/>
        </a:p>
      </dgm:t>
    </dgm:pt>
    <dgm:pt modelId="{5DB389A8-C9A9-4764-8A25-BBBBAEE219D5}" type="sibTrans" cxnId="{DD5E703E-EC82-4BC1-856F-A7EC8B164F17}">
      <dgm:prSet/>
      <dgm:spPr/>
      <dgm:t>
        <a:bodyPr/>
        <a:lstStyle/>
        <a:p>
          <a:endParaRPr lang="en-US"/>
        </a:p>
      </dgm:t>
    </dgm:pt>
    <dgm:pt modelId="{CC4BBBB5-B474-466F-94D5-07B9A710E71D}">
      <dgm:prSet/>
      <dgm:spPr/>
      <dgm:t>
        <a:bodyPr/>
        <a:lstStyle/>
        <a:p>
          <a:r>
            <a:rPr lang="en-US"/>
            <a:t>Lack of motivation and/or energy </a:t>
          </a:r>
        </a:p>
      </dgm:t>
    </dgm:pt>
    <dgm:pt modelId="{E44D26D4-AF60-43C5-8F1D-128547454910}" type="parTrans" cxnId="{4504E3C7-98E1-46F8-A06A-FD5AF3748E82}">
      <dgm:prSet/>
      <dgm:spPr/>
      <dgm:t>
        <a:bodyPr/>
        <a:lstStyle/>
        <a:p>
          <a:endParaRPr lang="en-US"/>
        </a:p>
      </dgm:t>
    </dgm:pt>
    <dgm:pt modelId="{598D8659-8FF8-488C-925F-5490A23E10BD}" type="sibTrans" cxnId="{4504E3C7-98E1-46F8-A06A-FD5AF3748E82}">
      <dgm:prSet/>
      <dgm:spPr/>
      <dgm:t>
        <a:bodyPr/>
        <a:lstStyle/>
        <a:p>
          <a:endParaRPr lang="en-US"/>
        </a:p>
      </dgm:t>
    </dgm:pt>
    <dgm:pt modelId="{1AFD1F81-5489-4082-B44A-ED19ECAC47E0}">
      <dgm:prSet/>
      <dgm:spPr/>
      <dgm:t>
        <a:bodyPr/>
        <a:lstStyle/>
        <a:p>
          <a:r>
            <a:rPr lang="en-US" dirty="0"/>
            <a:t>Sleep challenges </a:t>
          </a:r>
        </a:p>
      </dgm:t>
    </dgm:pt>
    <dgm:pt modelId="{19F2C0AB-485A-430B-BCC3-86005C1D939D}" type="parTrans" cxnId="{1EF23645-617F-4A73-B266-150A487BB681}">
      <dgm:prSet/>
      <dgm:spPr/>
      <dgm:t>
        <a:bodyPr/>
        <a:lstStyle/>
        <a:p>
          <a:endParaRPr lang="en-US"/>
        </a:p>
      </dgm:t>
    </dgm:pt>
    <dgm:pt modelId="{1D9AE891-F94E-4899-B51E-672B1427824D}" type="sibTrans" cxnId="{1EF23645-617F-4A73-B266-150A487BB681}">
      <dgm:prSet/>
      <dgm:spPr/>
      <dgm:t>
        <a:bodyPr/>
        <a:lstStyle/>
        <a:p>
          <a:endParaRPr lang="en-US"/>
        </a:p>
      </dgm:t>
    </dgm:pt>
    <dgm:pt modelId="{BF033630-36A8-4B4C-AA67-FBAC08C8C4F6}">
      <dgm:prSet/>
      <dgm:spPr/>
      <dgm:t>
        <a:bodyPr/>
        <a:lstStyle/>
        <a:p>
          <a:r>
            <a:rPr lang="en-US"/>
            <a:t>Change in appetite </a:t>
          </a:r>
        </a:p>
      </dgm:t>
    </dgm:pt>
    <dgm:pt modelId="{83062F81-69E5-491E-886B-A47B714B83B6}" type="parTrans" cxnId="{0AF2C8EC-B8C7-48CF-974D-27010074FAFB}">
      <dgm:prSet/>
      <dgm:spPr/>
      <dgm:t>
        <a:bodyPr/>
        <a:lstStyle/>
        <a:p>
          <a:endParaRPr lang="en-US"/>
        </a:p>
      </dgm:t>
    </dgm:pt>
    <dgm:pt modelId="{89F104DB-BE12-4E67-82D8-97C41E5F5D0A}" type="sibTrans" cxnId="{0AF2C8EC-B8C7-48CF-974D-27010074FAFB}">
      <dgm:prSet/>
      <dgm:spPr/>
      <dgm:t>
        <a:bodyPr/>
        <a:lstStyle/>
        <a:p>
          <a:endParaRPr lang="en-US"/>
        </a:p>
      </dgm:t>
    </dgm:pt>
    <dgm:pt modelId="{4AC513E4-9EF2-459B-BF95-B997FD760541}" type="pres">
      <dgm:prSet presAssocID="{D3AEA1D2-918A-4BEE-8849-4ACC09E975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E2607A-CD7C-4C54-85A0-16DD89457B39}" type="pres">
      <dgm:prSet presAssocID="{2CB7AADE-BF3F-4F70-AF60-6461C19CF247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60517-130D-44E4-B155-DC0708B2F5DE}" type="pres">
      <dgm:prSet presAssocID="{EC19A434-C630-4E4A-A0DE-7FD9CBDE4A1B}" presName="sibTrans" presStyleCnt="0"/>
      <dgm:spPr/>
    </dgm:pt>
    <dgm:pt modelId="{7F3C396D-EB21-4E33-AB02-C5E80D10879C}" type="pres">
      <dgm:prSet presAssocID="{B4F67E30-FBB2-4827-8156-9BA445A495F9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A2033-C2E3-441A-AF3A-364EDEEEAF5A}" type="pres">
      <dgm:prSet presAssocID="{FA3A744C-6268-4DDC-8E0A-6AF241D239EB}" presName="sibTrans" presStyleCnt="0"/>
      <dgm:spPr/>
    </dgm:pt>
    <dgm:pt modelId="{2B7FEFAC-6469-41F6-A18C-897DD8CE15C6}" type="pres">
      <dgm:prSet presAssocID="{1FCD0724-FF71-4A80-81C0-30534C32183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7C09C-A98B-441B-B54F-7DA868B97859}" type="pres">
      <dgm:prSet presAssocID="{A22AFA03-2FCB-41DD-861D-AC253B381A65}" presName="sibTrans" presStyleCnt="0"/>
      <dgm:spPr/>
    </dgm:pt>
    <dgm:pt modelId="{43857653-A188-4558-A817-5D9482EE4B5B}" type="pres">
      <dgm:prSet presAssocID="{5F04DA2A-552E-4EE7-B23B-3F3B8CB423E2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15405-F8E7-4398-8E12-3C8466C2154A}" type="pres">
      <dgm:prSet presAssocID="{A057DD14-6284-4066-80C9-A1E490CE3A35}" presName="sibTrans" presStyleCnt="0"/>
      <dgm:spPr/>
    </dgm:pt>
    <dgm:pt modelId="{7318B692-F362-4071-8B2F-F6FDCE8D2E0B}" type="pres">
      <dgm:prSet presAssocID="{90B7FEAA-BB28-418E-ABE3-09C5FEBD6CD9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D81D8-E2DF-4F83-B598-3C6993158565}" type="pres">
      <dgm:prSet presAssocID="{A256E1EF-A2EF-4715-86A1-B628E00C6DB5}" presName="sibTrans" presStyleCnt="0"/>
      <dgm:spPr/>
    </dgm:pt>
    <dgm:pt modelId="{8B49E707-A6A2-4E93-8A74-1F34C43FB1B6}" type="pres">
      <dgm:prSet presAssocID="{1DF4EF34-4DF9-47AA-9553-E11A830DCD78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F43FE-55C6-4358-B0C7-99E284C91D68}" type="pres">
      <dgm:prSet presAssocID="{7D4A5CEA-320A-4A08-B46B-2BF2741EEDE9}" presName="sibTrans" presStyleCnt="0"/>
      <dgm:spPr/>
    </dgm:pt>
    <dgm:pt modelId="{E3D54CDB-1796-433F-84A6-691D3A6BC697}" type="pres">
      <dgm:prSet presAssocID="{47E39321-8FC6-464A-9181-CB45ABD998B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E6C77-F22C-4044-A30A-B1C8F2930C87}" type="pres">
      <dgm:prSet presAssocID="{C1D2F6F1-03CB-4B84-9DE5-013B981B323E}" presName="sibTrans" presStyleCnt="0"/>
      <dgm:spPr/>
    </dgm:pt>
    <dgm:pt modelId="{2C510DE8-C93D-478C-9F88-2FC5120D02A9}" type="pres">
      <dgm:prSet presAssocID="{D8DC8510-9E01-4020-84F1-85298782D7CF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63449-CE0F-4F6B-8034-975F6257F041}" type="pres">
      <dgm:prSet presAssocID="{D56CF14C-8046-4031-8884-FD03A0D11B60}" presName="sibTrans" presStyleCnt="0"/>
      <dgm:spPr/>
    </dgm:pt>
    <dgm:pt modelId="{3FF95B3E-01C5-40F9-AC18-2762CD3FF596}" type="pres">
      <dgm:prSet presAssocID="{56CA355B-7BA6-4980-88BC-65F6B4B19D61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6FF39-A917-4572-860A-7C39E9469F09}" type="pres">
      <dgm:prSet presAssocID="{5DB389A8-C9A9-4764-8A25-BBBBAEE219D5}" presName="sibTrans" presStyleCnt="0"/>
      <dgm:spPr/>
    </dgm:pt>
    <dgm:pt modelId="{C7588929-CF2D-4EDC-BF62-940B0BE4F31F}" type="pres">
      <dgm:prSet presAssocID="{CC4BBBB5-B474-466F-94D5-07B9A710E71D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1B885-F25A-40B8-A930-D53B9BFD0D1C}" type="pres">
      <dgm:prSet presAssocID="{598D8659-8FF8-488C-925F-5490A23E10BD}" presName="sibTrans" presStyleCnt="0"/>
      <dgm:spPr/>
    </dgm:pt>
    <dgm:pt modelId="{B431E4FE-7326-42C4-B160-6E7E394DAFBD}" type="pres">
      <dgm:prSet presAssocID="{1AFD1F81-5489-4082-B44A-ED19ECAC47E0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C8E6A-3141-4513-9E52-21E6A3AB6F6D}" type="pres">
      <dgm:prSet presAssocID="{1D9AE891-F94E-4899-B51E-672B1427824D}" presName="sibTrans" presStyleCnt="0"/>
      <dgm:spPr/>
    </dgm:pt>
    <dgm:pt modelId="{53631DF1-7738-4D72-AC46-17FC3763B736}" type="pres">
      <dgm:prSet presAssocID="{BF033630-36A8-4B4C-AA67-FBAC08C8C4F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E592E2-9D75-4E77-8D8C-3180951BD36D}" type="presOf" srcId="{5F04DA2A-552E-4EE7-B23B-3F3B8CB423E2}" destId="{43857653-A188-4558-A817-5D9482EE4B5B}" srcOrd="0" destOrd="0" presId="urn:microsoft.com/office/officeart/2005/8/layout/default"/>
    <dgm:cxn modelId="{CA987C27-7317-4072-991F-82A0E80DFAD4}" type="presOf" srcId="{D8DC8510-9E01-4020-84F1-85298782D7CF}" destId="{2C510DE8-C93D-478C-9F88-2FC5120D02A9}" srcOrd="0" destOrd="0" presId="urn:microsoft.com/office/officeart/2005/8/layout/default"/>
    <dgm:cxn modelId="{D952C35D-1148-42C3-AA97-232D5D57039F}" type="presOf" srcId="{90B7FEAA-BB28-418E-ABE3-09C5FEBD6CD9}" destId="{7318B692-F362-4071-8B2F-F6FDCE8D2E0B}" srcOrd="0" destOrd="0" presId="urn:microsoft.com/office/officeart/2005/8/layout/default"/>
    <dgm:cxn modelId="{DD5E703E-EC82-4BC1-856F-A7EC8B164F17}" srcId="{D3AEA1D2-918A-4BEE-8849-4ACC09E97597}" destId="{56CA355B-7BA6-4980-88BC-65F6B4B19D61}" srcOrd="8" destOrd="0" parTransId="{DB5E1331-D875-4A1C-8F9E-289F8CD58365}" sibTransId="{5DB389A8-C9A9-4764-8A25-BBBBAEE219D5}"/>
    <dgm:cxn modelId="{017A0982-D66F-4443-AFAE-6CC4073F31B6}" srcId="{D3AEA1D2-918A-4BEE-8849-4ACC09E97597}" destId="{47E39321-8FC6-464A-9181-CB45ABD998BC}" srcOrd="6" destOrd="0" parTransId="{DF859FD5-B6F4-41BF-987C-D04CAAB1CA01}" sibTransId="{C1D2F6F1-03CB-4B84-9DE5-013B981B323E}"/>
    <dgm:cxn modelId="{18C8F7BB-FF59-485F-AE61-3250DC3B2E35}" srcId="{D3AEA1D2-918A-4BEE-8849-4ACC09E97597}" destId="{D8DC8510-9E01-4020-84F1-85298782D7CF}" srcOrd="7" destOrd="0" parTransId="{CA24AC1C-24A7-426E-934B-809F990FEC47}" sibTransId="{D56CF14C-8046-4031-8884-FD03A0D11B60}"/>
    <dgm:cxn modelId="{17647A6A-A295-42B7-A7B4-420AEDCD3285}" type="presOf" srcId="{B4F67E30-FBB2-4827-8156-9BA445A495F9}" destId="{7F3C396D-EB21-4E33-AB02-C5E80D10879C}" srcOrd="0" destOrd="0" presId="urn:microsoft.com/office/officeart/2005/8/layout/default"/>
    <dgm:cxn modelId="{1EF23645-617F-4A73-B266-150A487BB681}" srcId="{D3AEA1D2-918A-4BEE-8849-4ACC09E97597}" destId="{1AFD1F81-5489-4082-B44A-ED19ECAC47E0}" srcOrd="10" destOrd="0" parTransId="{19F2C0AB-485A-430B-BCC3-86005C1D939D}" sibTransId="{1D9AE891-F94E-4899-B51E-672B1427824D}"/>
    <dgm:cxn modelId="{8A5AEB6F-08CC-493D-ADEF-B7B8F9B83C25}" type="presOf" srcId="{1FCD0724-FF71-4A80-81C0-30534C32183E}" destId="{2B7FEFAC-6469-41F6-A18C-897DD8CE15C6}" srcOrd="0" destOrd="0" presId="urn:microsoft.com/office/officeart/2005/8/layout/default"/>
    <dgm:cxn modelId="{3478DC2F-6FBC-4533-B05A-BF583058F810}" type="presOf" srcId="{BF033630-36A8-4B4C-AA67-FBAC08C8C4F6}" destId="{53631DF1-7738-4D72-AC46-17FC3763B736}" srcOrd="0" destOrd="0" presId="urn:microsoft.com/office/officeart/2005/8/layout/default"/>
    <dgm:cxn modelId="{101668F7-78C1-4B44-99B4-E59A712CBBBF}" type="presOf" srcId="{1AFD1F81-5489-4082-B44A-ED19ECAC47E0}" destId="{B431E4FE-7326-42C4-B160-6E7E394DAFBD}" srcOrd="0" destOrd="0" presId="urn:microsoft.com/office/officeart/2005/8/layout/default"/>
    <dgm:cxn modelId="{6C577B06-D85B-42BA-ABC9-62E121C869C9}" type="presOf" srcId="{CC4BBBB5-B474-466F-94D5-07B9A710E71D}" destId="{C7588929-CF2D-4EDC-BF62-940B0BE4F31F}" srcOrd="0" destOrd="0" presId="urn:microsoft.com/office/officeart/2005/8/layout/default"/>
    <dgm:cxn modelId="{7258C137-9E1A-421C-BF21-86691C3A386B}" srcId="{D3AEA1D2-918A-4BEE-8849-4ACC09E97597}" destId="{5F04DA2A-552E-4EE7-B23B-3F3B8CB423E2}" srcOrd="3" destOrd="0" parTransId="{80B4BD58-23D3-4B90-9666-33AEB8C92DB2}" sibTransId="{A057DD14-6284-4066-80C9-A1E490CE3A35}"/>
    <dgm:cxn modelId="{AE6664BE-8689-4D6C-B143-0E74578205D8}" type="presOf" srcId="{2CB7AADE-BF3F-4F70-AF60-6461C19CF247}" destId="{50E2607A-CD7C-4C54-85A0-16DD89457B39}" srcOrd="0" destOrd="0" presId="urn:microsoft.com/office/officeart/2005/8/layout/default"/>
    <dgm:cxn modelId="{4B268BC0-AE10-4051-BB2E-87A1035DCE68}" srcId="{D3AEA1D2-918A-4BEE-8849-4ACC09E97597}" destId="{1FCD0724-FF71-4A80-81C0-30534C32183E}" srcOrd="2" destOrd="0" parTransId="{7CE5B615-4349-4CAA-82D3-CDA2473D4D4A}" sibTransId="{A22AFA03-2FCB-41DD-861D-AC253B381A65}"/>
    <dgm:cxn modelId="{D89A8AA2-848B-49B1-A96E-7AC751AFE76E}" srcId="{D3AEA1D2-918A-4BEE-8849-4ACC09E97597}" destId="{1DF4EF34-4DF9-47AA-9553-E11A830DCD78}" srcOrd="5" destOrd="0" parTransId="{04C65435-3E53-4191-8319-6AC8B5457225}" sibTransId="{7D4A5CEA-320A-4A08-B46B-2BF2741EEDE9}"/>
    <dgm:cxn modelId="{4504E3C7-98E1-46F8-A06A-FD5AF3748E82}" srcId="{D3AEA1D2-918A-4BEE-8849-4ACC09E97597}" destId="{CC4BBBB5-B474-466F-94D5-07B9A710E71D}" srcOrd="9" destOrd="0" parTransId="{E44D26D4-AF60-43C5-8F1D-128547454910}" sibTransId="{598D8659-8FF8-488C-925F-5490A23E10BD}"/>
    <dgm:cxn modelId="{0AF2C8EC-B8C7-48CF-974D-27010074FAFB}" srcId="{D3AEA1D2-918A-4BEE-8849-4ACC09E97597}" destId="{BF033630-36A8-4B4C-AA67-FBAC08C8C4F6}" srcOrd="11" destOrd="0" parTransId="{83062F81-69E5-491E-886B-A47B714B83B6}" sibTransId="{89F104DB-BE12-4E67-82D8-97C41E5F5D0A}"/>
    <dgm:cxn modelId="{B199746E-D4C4-4C51-A85B-77786D38EA44}" type="presOf" srcId="{56CA355B-7BA6-4980-88BC-65F6B4B19D61}" destId="{3FF95B3E-01C5-40F9-AC18-2762CD3FF596}" srcOrd="0" destOrd="0" presId="urn:microsoft.com/office/officeart/2005/8/layout/default"/>
    <dgm:cxn modelId="{D35CB6AC-B626-47F3-9A37-B599EDE64BB0}" srcId="{D3AEA1D2-918A-4BEE-8849-4ACC09E97597}" destId="{90B7FEAA-BB28-418E-ABE3-09C5FEBD6CD9}" srcOrd="4" destOrd="0" parTransId="{E048D3AD-FE91-4365-B5D0-180C311DCB0C}" sibTransId="{A256E1EF-A2EF-4715-86A1-B628E00C6DB5}"/>
    <dgm:cxn modelId="{B58850CD-A622-4599-8EAA-D25570CE999D}" srcId="{D3AEA1D2-918A-4BEE-8849-4ACC09E97597}" destId="{B4F67E30-FBB2-4827-8156-9BA445A495F9}" srcOrd="1" destOrd="0" parTransId="{0FB18009-2BEC-41A5-AD02-2753073313C9}" sibTransId="{FA3A744C-6268-4DDC-8E0A-6AF241D239EB}"/>
    <dgm:cxn modelId="{86E3EB6F-A258-4B21-A5A4-E5CD0193C292}" type="presOf" srcId="{1DF4EF34-4DF9-47AA-9553-E11A830DCD78}" destId="{8B49E707-A6A2-4E93-8A74-1F34C43FB1B6}" srcOrd="0" destOrd="0" presId="urn:microsoft.com/office/officeart/2005/8/layout/default"/>
    <dgm:cxn modelId="{891A28C0-1523-447C-8D12-B4A993FEF23F}" srcId="{D3AEA1D2-918A-4BEE-8849-4ACC09E97597}" destId="{2CB7AADE-BF3F-4F70-AF60-6461C19CF247}" srcOrd="0" destOrd="0" parTransId="{376A6C29-0E10-4708-8086-85EACDCE2A25}" sibTransId="{EC19A434-C630-4E4A-A0DE-7FD9CBDE4A1B}"/>
    <dgm:cxn modelId="{C9C43D6D-4B3D-468E-AE30-4C773CA12344}" type="presOf" srcId="{47E39321-8FC6-464A-9181-CB45ABD998BC}" destId="{E3D54CDB-1796-433F-84A6-691D3A6BC697}" srcOrd="0" destOrd="0" presId="urn:microsoft.com/office/officeart/2005/8/layout/default"/>
    <dgm:cxn modelId="{F0112A36-0920-4B48-81A9-ADAE4443298A}" type="presOf" srcId="{D3AEA1D2-918A-4BEE-8849-4ACC09E97597}" destId="{4AC513E4-9EF2-459B-BF95-B997FD760541}" srcOrd="0" destOrd="0" presId="urn:microsoft.com/office/officeart/2005/8/layout/default"/>
    <dgm:cxn modelId="{FFEEF133-5327-43ED-9423-F1B8FB9AF9F7}" type="presParOf" srcId="{4AC513E4-9EF2-459B-BF95-B997FD760541}" destId="{50E2607A-CD7C-4C54-85A0-16DD89457B39}" srcOrd="0" destOrd="0" presId="urn:microsoft.com/office/officeart/2005/8/layout/default"/>
    <dgm:cxn modelId="{4AE6C6DA-B7BD-408C-A494-5585247C8282}" type="presParOf" srcId="{4AC513E4-9EF2-459B-BF95-B997FD760541}" destId="{42160517-130D-44E4-B155-DC0708B2F5DE}" srcOrd="1" destOrd="0" presId="urn:microsoft.com/office/officeart/2005/8/layout/default"/>
    <dgm:cxn modelId="{6075937C-A6E0-4163-992B-71FC5472B242}" type="presParOf" srcId="{4AC513E4-9EF2-459B-BF95-B997FD760541}" destId="{7F3C396D-EB21-4E33-AB02-C5E80D10879C}" srcOrd="2" destOrd="0" presId="urn:microsoft.com/office/officeart/2005/8/layout/default"/>
    <dgm:cxn modelId="{5A6CBBD2-0BCB-4EEA-8C49-76A1C4DCC49E}" type="presParOf" srcId="{4AC513E4-9EF2-459B-BF95-B997FD760541}" destId="{E05A2033-C2E3-441A-AF3A-364EDEEEAF5A}" srcOrd="3" destOrd="0" presId="urn:microsoft.com/office/officeart/2005/8/layout/default"/>
    <dgm:cxn modelId="{71851521-4ACF-46CD-B5B3-3454C0BC9C9C}" type="presParOf" srcId="{4AC513E4-9EF2-459B-BF95-B997FD760541}" destId="{2B7FEFAC-6469-41F6-A18C-897DD8CE15C6}" srcOrd="4" destOrd="0" presId="urn:microsoft.com/office/officeart/2005/8/layout/default"/>
    <dgm:cxn modelId="{433D88E0-603D-4FDF-B803-C52AFAB314D5}" type="presParOf" srcId="{4AC513E4-9EF2-459B-BF95-B997FD760541}" destId="{3177C09C-A98B-441B-B54F-7DA868B97859}" srcOrd="5" destOrd="0" presId="urn:microsoft.com/office/officeart/2005/8/layout/default"/>
    <dgm:cxn modelId="{7083AA51-CE03-4AAB-8FDC-E79A803940EE}" type="presParOf" srcId="{4AC513E4-9EF2-459B-BF95-B997FD760541}" destId="{43857653-A188-4558-A817-5D9482EE4B5B}" srcOrd="6" destOrd="0" presId="urn:microsoft.com/office/officeart/2005/8/layout/default"/>
    <dgm:cxn modelId="{FB859C27-6000-46E8-8BE3-9B3643465D3F}" type="presParOf" srcId="{4AC513E4-9EF2-459B-BF95-B997FD760541}" destId="{20C15405-F8E7-4398-8E12-3C8466C2154A}" srcOrd="7" destOrd="0" presId="urn:microsoft.com/office/officeart/2005/8/layout/default"/>
    <dgm:cxn modelId="{63D1CA5B-643F-406C-81FD-383177C868FC}" type="presParOf" srcId="{4AC513E4-9EF2-459B-BF95-B997FD760541}" destId="{7318B692-F362-4071-8B2F-F6FDCE8D2E0B}" srcOrd="8" destOrd="0" presId="urn:microsoft.com/office/officeart/2005/8/layout/default"/>
    <dgm:cxn modelId="{FE26FDD7-89D3-4B02-BB4E-28EF257B0558}" type="presParOf" srcId="{4AC513E4-9EF2-459B-BF95-B997FD760541}" destId="{A64D81D8-E2DF-4F83-B598-3C6993158565}" srcOrd="9" destOrd="0" presId="urn:microsoft.com/office/officeart/2005/8/layout/default"/>
    <dgm:cxn modelId="{159931E3-FFB6-452E-B7BC-E9536B2F013D}" type="presParOf" srcId="{4AC513E4-9EF2-459B-BF95-B997FD760541}" destId="{8B49E707-A6A2-4E93-8A74-1F34C43FB1B6}" srcOrd="10" destOrd="0" presId="urn:microsoft.com/office/officeart/2005/8/layout/default"/>
    <dgm:cxn modelId="{3E66B9DC-1BDE-4502-9365-A1532963ABAE}" type="presParOf" srcId="{4AC513E4-9EF2-459B-BF95-B997FD760541}" destId="{3FCF43FE-55C6-4358-B0C7-99E284C91D68}" srcOrd="11" destOrd="0" presId="urn:microsoft.com/office/officeart/2005/8/layout/default"/>
    <dgm:cxn modelId="{44AA47CB-B898-417A-B216-48900C1C49A3}" type="presParOf" srcId="{4AC513E4-9EF2-459B-BF95-B997FD760541}" destId="{E3D54CDB-1796-433F-84A6-691D3A6BC697}" srcOrd="12" destOrd="0" presId="urn:microsoft.com/office/officeart/2005/8/layout/default"/>
    <dgm:cxn modelId="{A45C3BEE-C672-4462-9362-7909C17CADD3}" type="presParOf" srcId="{4AC513E4-9EF2-459B-BF95-B997FD760541}" destId="{C6DE6C77-F22C-4044-A30A-B1C8F2930C87}" srcOrd="13" destOrd="0" presId="urn:microsoft.com/office/officeart/2005/8/layout/default"/>
    <dgm:cxn modelId="{E9D7788B-5DE6-4959-B2D4-332813672001}" type="presParOf" srcId="{4AC513E4-9EF2-459B-BF95-B997FD760541}" destId="{2C510DE8-C93D-478C-9F88-2FC5120D02A9}" srcOrd="14" destOrd="0" presId="urn:microsoft.com/office/officeart/2005/8/layout/default"/>
    <dgm:cxn modelId="{324E0524-9A56-475F-BC19-26B357B6F1E9}" type="presParOf" srcId="{4AC513E4-9EF2-459B-BF95-B997FD760541}" destId="{75C63449-CE0F-4F6B-8034-975F6257F041}" srcOrd="15" destOrd="0" presId="urn:microsoft.com/office/officeart/2005/8/layout/default"/>
    <dgm:cxn modelId="{1CA6344A-450E-45D1-84BD-649236D69ADA}" type="presParOf" srcId="{4AC513E4-9EF2-459B-BF95-B997FD760541}" destId="{3FF95B3E-01C5-40F9-AC18-2762CD3FF596}" srcOrd="16" destOrd="0" presId="urn:microsoft.com/office/officeart/2005/8/layout/default"/>
    <dgm:cxn modelId="{62455EC7-E2D7-4B24-8985-A5AF48C634CF}" type="presParOf" srcId="{4AC513E4-9EF2-459B-BF95-B997FD760541}" destId="{F2A6FF39-A917-4572-860A-7C39E9469F09}" srcOrd="17" destOrd="0" presId="urn:microsoft.com/office/officeart/2005/8/layout/default"/>
    <dgm:cxn modelId="{3AAB139E-2247-411C-92BA-99EB219F4557}" type="presParOf" srcId="{4AC513E4-9EF2-459B-BF95-B997FD760541}" destId="{C7588929-CF2D-4EDC-BF62-940B0BE4F31F}" srcOrd="18" destOrd="0" presId="urn:microsoft.com/office/officeart/2005/8/layout/default"/>
    <dgm:cxn modelId="{54BF2CBA-D84A-48F1-849F-41F123105241}" type="presParOf" srcId="{4AC513E4-9EF2-459B-BF95-B997FD760541}" destId="{DAB1B885-F25A-40B8-A930-D53B9BFD0D1C}" srcOrd="19" destOrd="0" presId="urn:microsoft.com/office/officeart/2005/8/layout/default"/>
    <dgm:cxn modelId="{95571769-B3C0-4B0C-9B83-034934AB9618}" type="presParOf" srcId="{4AC513E4-9EF2-459B-BF95-B997FD760541}" destId="{B431E4FE-7326-42C4-B160-6E7E394DAFBD}" srcOrd="20" destOrd="0" presId="urn:microsoft.com/office/officeart/2005/8/layout/default"/>
    <dgm:cxn modelId="{971C857A-0C01-43F1-9B17-B7321304F49A}" type="presParOf" srcId="{4AC513E4-9EF2-459B-BF95-B997FD760541}" destId="{20CC8E6A-3141-4513-9E52-21E6A3AB6F6D}" srcOrd="21" destOrd="0" presId="urn:microsoft.com/office/officeart/2005/8/layout/default"/>
    <dgm:cxn modelId="{2FDD0CD9-D59B-4E7C-8F5E-454B59F2D4EA}" type="presParOf" srcId="{4AC513E4-9EF2-459B-BF95-B997FD760541}" destId="{53631DF1-7738-4D72-AC46-17FC3763B736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CAB514A-E545-4DBF-92BD-2D37D0024E9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469B486C-D302-40BA-8A17-2066CD3C96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Psychosis becomes a problem when the symptoms are left undetected and untreated when they first develop. Early intervention treats the symptoms as close to when they first develop as possible. </a:t>
          </a:r>
        </a:p>
      </dgm:t>
    </dgm:pt>
    <dgm:pt modelId="{CF595B24-6B42-4B7E-9938-0BFB0F5485B2}" type="parTrans" cxnId="{B7E16EE0-9A44-4118-A790-A9DC1A2E44BA}">
      <dgm:prSet/>
      <dgm:spPr/>
      <dgm:t>
        <a:bodyPr/>
        <a:lstStyle/>
        <a:p>
          <a:endParaRPr lang="en-US"/>
        </a:p>
      </dgm:t>
    </dgm:pt>
    <dgm:pt modelId="{8BA885E2-055A-4A6F-B358-C4679640B0C0}" type="sibTrans" cxnId="{B7E16EE0-9A44-4118-A790-A9DC1A2E44BA}">
      <dgm:prSet/>
      <dgm:spPr/>
      <dgm:t>
        <a:bodyPr/>
        <a:lstStyle/>
        <a:p>
          <a:endParaRPr lang="en-US"/>
        </a:p>
      </dgm:t>
    </dgm:pt>
    <dgm:pt modelId="{9618421E-5241-4005-8D20-09DA110575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This helps keep young people on track for reaching their life goals and full potential in work, school, life, and relationships.</a:t>
          </a:r>
        </a:p>
      </dgm:t>
    </dgm:pt>
    <dgm:pt modelId="{0B0C11EA-4FCB-435E-8C8A-89A4F96212C9}" type="parTrans" cxnId="{210570D0-D411-49AD-9965-76534203DB07}">
      <dgm:prSet/>
      <dgm:spPr/>
      <dgm:t>
        <a:bodyPr/>
        <a:lstStyle/>
        <a:p>
          <a:endParaRPr lang="en-US"/>
        </a:p>
      </dgm:t>
    </dgm:pt>
    <dgm:pt modelId="{2E26C79F-7256-4EC9-905B-B7AEB2E8AB4B}" type="sibTrans" cxnId="{210570D0-D411-49AD-9965-76534203DB07}">
      <dgm:prSet/>
      <dgm:spPr/>
      <dgm:t>
        <a:bodyPr/>
        <a:lstStyle/>
        <a:p>
          <a:endParaRPr lang="en-US"/>
        </a:p>
      </dgm:t>
    </dgm:pt>
    <dgm:pt modelId="{586B9373-800A-442A-881C-9E0D684D4808}" type="pres">
      <dgm:prSet presAssocID="{3CAB514A-E545-4DBF-92BD-2D37D0024E9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E31D22-E0B9-4CEA-9352-B11711A840B3}" type="pres">
      <dgm:prSet presAssocID="{469B486C-D302-40BA-8A17-2066CD3C9602}" presName="compNode" presStyleCnt="0"/>
      <dgm:spPr/>
    </dgm:pt>
    <dgm:pt modelId="{2490F3E2-ED8A-4F94-83A2-12DCB78F1139}" type="pres">
      <dgm:prSet presAssocID="{469B486C-D302-40BA-8A17-2066CD3C9602}" presName="bgRect" presStyleLbl="bgShp" presStyleIdx="0" presStyleCnt="2"/>
      <dgm:spPr/>
    </dgm:pt>
    <dgm:pt modelId="{15284FA1-87EF-448C-A109-15FCBAE772CA}" type="pres">
      <dgm:prSet presAssocID="{469B486C-D302-40BA-8A17-2066CD3C9602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6C2CE6BB-B36C-4500-921E-40F8B6ECD3CB}" type="pres">
      <dgm:prSet presAssocID="{469B486C-D302-40BA-8A17-2066CD3C9602}" presName="spaceRect" presStyleCnt="0"/>
      <dgm:spPr/>
    </dgm:pt>
    <dgm:pt modelId="{6199FE20-4A0F-4673-A051-1B24FEECBFA0}" type="pres">
      <dgm:prSet presAssocID="{469B486C-D302-40BA-8A17-2066CD3C9602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2E009A-3125-4D30-A5E4-7F5D84FCE1DD}" type="pres">
      <dgm:prSet presAssocID="{8BA885E2-055A-4A6F-B358-C4679640B0C0}" presName="sibTrans" presStyleCnt="0"/>
      <dgm:spPr/>
    </dgm:pt>
    <dgm:pt modelId="{2FEE58DB-0953-426C-B5AE-EF2E197305AC}" type="pres">
      <dgm:prSet presAssocID="{9618421E-5241-4005-8D20-09DA1105751E}" presName="compNode" presStyleCnt="0"/>
      <dgm:spPr/>
    </dgm:pt>
    <dgm:pt modelId="{5A61F698-4F27-4C00-BB41-8F056EA7E008}" type="pres">
      <dgm:prSet presAssocID="{9618421E-5241-4005-8D20-09DA1105751E}" presName="bgRect" presStyleLbl="bgShp" presStyleIdx="1" presStyleCnt="2"/>
      <dgm:spPr/>
    </dgm:pt>
    <dgm:pt modelId="{D356DCCF-F2DB-45EA-A9F0-CB2551FF739B}" type="pres">
      <dgm:prSet presAssocID="{9618421E-5241-4005-8D20-09DA1105751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king face with solid fill"/>
        </a:ext>
      </dgm:extLst>
    </dgm:pt>
    <dgm:pt modelId="{3B1F44B1-1332-49B4-ADA7-0019D24BD2D1}" type="pres">
      <dgm:prSet presAssocID="{9618421E-5241-4005-8D20-09DA1105751E}" presName="spaceRect" presStyleCnt="0"/>
      <dgm:spPr/>
    </dgm:pt>
    <dgm:pt modelId="{3F5BD06B-758F-42F1-B6C7-294D2AFDEE06}" type="pres">
      <dgm:prSet presAssocID="{9618421E-5241-4005-8D20-09DA1105751E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9BF92B9-3150-4171-AF4D-7BED9027B539}" type="presOf" srcId="{3CAB514A-E545-4DBF-92BD-2D37D0024E97}" destId="{586B9373-800A-442A-881C-9E0D684D4808}" srcOrd="0" destOrd="0" presId="urn:microsoft.com/office/officeart/2018/2/layout/IconVerticalSolidList"/>
    <dgm:cxn modelId="{AA3E5167-CDCB-44C5-913B-2ED73A3D39B9}" type="presOf" srcId="{469B486C-D302-40BA-8A17-2066CD3C9602}" destId="{6199FE20-4A0F-4673-A051-1B24FEECBFA0}" srcOrd="0" destOrd="0" presId="urn:microsoft.com/office/officeart/2018/2/layout/IconVerticalSolidList"/>
    <dgm:cxn modelId="{2B037794-8F0D-4133-976A-6B0F3EA354BE}" type="presOf" srcId="{9618421E-5241-4005-8D20-09DA1105751E}" destId="{3F5BD06B-758F-42F1-B6C7-294D2AFDEE06}" srcOrd="0" destOrd="0" presId="urn:microsoft.com/office/officeart/2018/2/layout/IconVerticalSolidList"/>
    <dgm:cxn modelId="{B7E16EE0-9A44-4118-A790-A9DC1A2E44BA}" srcId="{3CAB514A-E545-4DBF-92BD-2D37D0024E97}" destId="{469B486C-D302-40BA-8A17-2066CD3C9602}" srcOrd="0" destOrd="0" parTransId="{CF595B24-6B42-4B7E-9938-0BFB0F5485B2}" sibTransId="{8BA885E2-055A-4A6F-B358-C4679640B0C0}"/>
    <dgm:cxn modelId="{210570D0-D411-49AD-9965-76534203DB07}" srcId="{3CAB514A-E545-4DBF-92BD-2D37D0024E97}" destId="{9618421E-5241-4005-8D20-09DA1105751E}" srcOrd="1" destOrd="0" parTransId="{0B0C11EA-4FCB-435E-8C8A-89A4F96212C9}" sibTransId="{2E26C79F-7256-4EC9-905B-B7AEB2E8AB4B}"/>
    <dgm:cxn modelId="{A3B23D1E-0334-4231-B3A8-E9C75E21CF30}" type="presParOf" srcId="{586B9373-800A-442A-881C-9E0D684D4808}" destId="{2DE31D22-E0B9-4CEA-9352-B11711A840B3}" srcOrd="0" destOrd="0" presId="urn:microsoft.com/office/officeart/2018/2/layout/IconVerticalSolidList"/>
    <dgm:cxn modelId="{3B8DC2F5-0935-496E-960A-2254A69EBA01}" type="presParOf" srcId="{2DE31D22-E0B9-4CEA-9352-B11711A840B3}" destId="{2490F3E2-ED8A-4F94-83A2-12DCB78F1139}" srcOrd="0" destOrd="0" presId="urn:microsoft.com/office/officeart/2018/2/layout/IconVerticalSolidList"/>
    <dgm:cxn modelId="{B926466A-364A-4BF4-B967-108116291898}" type="presParOf" srcId="{2DE31D22-E0B9-4CEA-9352-B11711A840B3}" destId="{15284FA1-87EF-448C-A109-15FCBAE772CA}" srcOrd="1" destOrd="0" presId="urn:microsoft.com/office/officeart/2018/2/layout/IconVerticalSolidList"/>
    <dgm:cxn modelId="{98C8E55F-B989-4881-9293-3BEDB821A644}" type="presParOf" srcId="{2DE31D22-E0B9-4CEA-9352-B11711A840B3}" destId="{6C2CE6BB-B36C-4500-921E-40F8B6ECD3CB}" srcOrd="2" destOrd="0" presId="urn:microsoft.com/office/officeart/2018/2/layout/IconVerticalSolidList"/>
    <dgm:cxn modelId="{2F465834-1552-42C7-8186-C41029A74FF7}" type="presParOf" srcId="{2DE31D22-E0B9-4CEA-9352-B11711A840B3}" destId="{6199FE20-4A0F-4673-A051-1B24FEECBFA0}" srcOrd="3" destOrd="0" presId="urn:microsoft.com/office/officeart/2018/2/layout/IconVerticalSolidList"/>
    <dgm:cxn modelId="{9818AB5A-0055-4D22-B4C1-DFD58219D876}" type="presParOf" srcId="{586B9373-800A-442A-881C-9E0D684D4808}" destId="{752E009A-3125-4D30-A5E4-7F5D84FCE1DD}" srcOrd="1" destOrd="0" presId="urn:microsoft.com/office/officeart/2018/2/layout/IconVerticalSolidList"/>
    <dgm:cxn modelId="{B7B349B4-04D5-4DE7-9FD3-2823C29448EB}" type="presParOf" srcId="{586B9373-800A-442A-881C-9E0D684D4808}" destId="{2FEE58DB-0953-426C-B5AE-EF2E197305AC}" srcOrd="2" destOrd="0" presId="urn:microsoft.com/office/officeart/2018/2/layout/IconVerticalSolidList"/>
    <dgm:cxn modelId="{305C4B5A-0FD8-41D4-B1E9-2710835E242C}" type="presParOf" srcId="{2FEE58DB-0953-426C-B5AE-EF2E197305AC}" destId="{5A61F698-4F27-4C00-BB41-8F056EA7E008}" srcOrd="0" destOrd="0" presId="urn:microsoft.com/office/officeart/2018/2/layout/IconVerticalSolidList"/>
    <dgm:cxn modelId="{5FC1298A-9363-4425-8117-DD76C92BC26A}" type="presParOf" srcId="{2FEE58DB-0953-426C-B5AE-EF2E197305AC}" destId="{D356DCCF-F2DB-45EA-A9F0-CB2551FF739B}" srcOrd="1" destOrd="0" presId="urn:microsoft.com/office/officeart/2018/2/layout/IconVerticalSolidList"/>
    <dgm:cxn modelId="{7580E7F2-5941-4167-9CD2-8B3055831D92}" type="presParOf" srcId="{2FEE58DB-0953-426C-B5AE-EF2E197305AC}" destId="{3B1F44B1-1332-49B4-ADA7-0019D24BD2D1}" srcOrd="2" destOrd="0" presId="urn:microsoft.com/office/officeart/2018/2/layout/IconVerticalSolidList"/>
    <dgm:cxn modelId="{AD2E12D4-3335-4C89-A798-E03ED86AD69D}" type="presParOf" srcId="{2FEE58DB-0953-426C-B5AE-EF2E197305AC}" destId="{3F5BD06B-758F-42F1-B6C7-294D2AFDEE0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A2ECB58-A1B3-4D71-A359-D433BC1858E9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1C007BC7-4EF7-4C1D-84C9-EE141A369FFA}">
      <dgm:prSet/>
      <dgm:spPr/>
      <dgm:t>
        <a:bodyPr/>
        <a:lstStyle/>
        <a:p>
          <a:pPr>
            <a:defRPr b="1"/>
          </a:pPr>
          <a:r>
            <a:rPr lang="en-US"/>
            <a:t>Trust</a:t>
          </a:r>
        </a:p>
      </dgm:t>
    </dgm:pt>
    <dgm:pt modelId="{7769E94E-CC0E-4C65-A497-09C186BD4D01}" type="parTrans" cxnId="{83367DDD-3581-486C-A12D-E8232E7C3B63}">
      <dgm:prSet/>
      <dgm:spPr/>
      <dgm:t>
        <a:bodyPr/>
        <a:lstStyle/>
        <a:p>
          <a:endParaRPr lang="en-US"/>
        </a:p>
      </dgm:t>
    </dgm:pt>
    <dgm:pt modelId="{22A27579-AC25-4D99-948A-3F8F67D97202}" type="sibTrans" cxnId="{83367DDD-3581-486C-A12D-E8232E7C3B63}">
      <dgm:prSet/>
      <dgm:spPr/>
      <dgm:t>
        <a:bodyPr/>
        <a:lstStyle/>
        <a:p>
          <a:endParaRPr lang="en-US"/>
        </a:p>
      </dgm:t>
    </dgm:pt>
    <dgm:pt modelId="{3B1400EC-D292-45FE-89E6-40957742B8DE}">
      <dgm:prSet/>
      <dgm:spPr/>
      <dgm:t>
        <a:bodyPr/>
        <a:lstStyle/>
        <a:p>
          <a:r>
            <a:rPr lang="en-US"/>
            <a:t>Building trust with their treatment team</a:t>
          </a:r>
        </a:p>
      </dgm:t>
    </dgm:pt>
    <dgm:pt modelId="{E4DA41ED-EA22-48C2-A403-52A60D55C4CE}" type="parTrans" cxnId="{D7B7E9AA-8740-4BEF-BCA0-40316E9ED647}">
      <dgm:prSet/>
      <dgm:spPr/>
      <dgm:t>
        <a:bodyPr/>
        <a:lstStyle/>
        <a:p>
          <a:endParaRPr lang="en-US"/>
        </a:p>
      </dgm:t>
    </dgm:pt>
    <dgm:pt modelId="{F8114BCB-4EDB-4C16-BB6E-E191D1A5DA80}" type="sibTrans" cxnId="{D7B7E9AA-8740-4BEF-BCA0-40316E9ED647}">
      <dgm:prSet/>
      <dgm:spPr/>
      <dgm:t>
        <a:bodyPr/>
        <a:lstStyle/>
        <a:p>
          <a:endParaRPr lang="en-US"/>
        </a:p>
      </dgm:t>
    </dgm:pt>
    <dgm:pt modelId="{6FDA3CBB-14FB-4A79-92E4-A85EE64ACDD3}">
      <dgm:prSet/>
      <dgm:spPr/>
      <dgm:t>
        <a:bodyPr/>
        <a:lstStyle/>
        <a:p>
          <a:pPr>
            <a:defRPr b="1"/>
          </a:pPr>
          <a:r>
            <a:rPr lang="en-US"/>
            <a:t>Participate</a:t>
          </a:r>
        </a:p>
      </dgm:t>
    </dgm:pt>
    <dgm:pt modelId="{DE4D2918-BAB6-4EDB-BB82-029E8D96D863}" type="parTrans" cxnId="{85F3EBFB-3AD9-4622-B17D-EB93451BBC28}">
      <dgm:prSet/>
      <dgm:spPr/>
      <dgm:t>
        <a:bodyPr/>
        <a:lstStyle/>
        <a:p>
          <a:endParaRPr lang="en-US"/>
        </a:p>
      </dgm:t>
    </dgm:pt>
    <dgm:pt modelId="{E5DE3448-81CE-4260-AC25-C3AF208C49BF}" type="sibTrans" cxnId="{85F3EBFB-3AD9-4622-B17D-EB93451BBC28}">
      <dgm:prSet/>
      <dgm:spPr/>
      <dgm:t>
        <a:bodyPr/>
        <a:lstStyle/>
        <a:p>
          <a:endParaRPr lang="en-US"/>
        </a:p>
      </dgm:t>
    </dgm:pt>
    <dgm:pt modelId="{5509130D-D486-42E3-94A2-DDFFCB50ACC6}">
      <dgm:prSet/>
      <dgm:spPr/>
      <dgm:t>
        <a:bodyPr/>
        <a:lstStyle/>
        <a:p>
          <a:r>
            <a:rPr lang="en-US"/>
            <a:t>Staying involved in activities with peers and friends</a:t>
          </a:r>
        </a:p>
      </dgm:t>
    </dgm:pt>
    <dgm:pt modelId="{EF3B76AC-3E86-4695-B363-995F277F845C}" type="parTrans" cxnId="{DCE9A36F-5D79-4EB7-B7FA-9B62FE0BD4DD}">
      <dgm:prSet/>
      <dgm:spPr/>
      <dgm:t>
        <a:bodyPr/>
        <a:lstStyle/>
        <a:p>
          <a:endParaRPr lang="en-US"/>
        </a:p>
      </dgm:t>
    </dgm:pt>
    <dgm:pt modelId="{7CDD5A88-9B4C-4D49-8822-606D0108A75B}" type="sibTrans" cxnId="{DCE9A36F-5D79-4EB7-B7FA-9B62FE0BD4DD}">
      <dgm:prSet/>
      <dgm:spPr/>
      <dgm:t>
        <a:bodyPr/>
        <a:lstStyle/>
        <a:p>
          <a:endParaRPr lang="en-US"/>
        </a:p>
      </dgm:t>
    </dgm:pt>
    <dgm:pt modelId="{D8CA88F1-3FEA-4242-9FBA-2F65892DC6FB}">
      <dgm:prSet/>
      <dgm:spPr/>
      <dgm:t>
        <a:bodyPr/>
        <a:lstStyle/>
        <a:p>
          <a:pPr>
            <a:defRPr b="1"/>
          </a:pPr>
          <a:r>
            <a:rPr lang="en-US"/>
            <a:t>Low Stress</a:t>
          </a:r>
        </a:p>
      </dgm:t>
    </dgm:pt>
    <dgm:pt modelId="{ED648FE6-7754-417B-AAD1-06844C498FC9}" type="parTrans" cxnId="{566E3143-B18D-4031-B33E-6FE9C42DFF68}">
      <dgm:prSet/>
      <dgm:spPr/>
      <dgm:t>
        <a:bodyPr/>
        <a:lstStyle/>
        <a:p>
          <a:endParaRPr lang="en-US"/>
        </a:p>
      </dgm:t>
    </dgm:pt>
    <dgm:pt modelId="{E2E7C965-0C85-4933-AAE1-1BDC2D7F0A0E}" type="sibTrans" cxnId="{566E3143-B18D-4031-B33E-6FE9C42DFF68}">
      <dgm:prSet/>
      <dgm:spPr/>
      <dgm:t>
        <a:bodyPr/>
        <a:lstStyle/>
        <a:p>
          <a:endParaRPr lang="en-US"/>
        </a:p>
      </dgm:t>
    </dgm:pt>
    <dgm:pt modelId="{A20E5BCA-7F0E-4104-BAA3-8CD3B5B1B2E1}">
      <dgm:prSet/>
      <dgm:spPr/>
      <dgm:t>
        <a:bodyPr/>
        <a:lstStyle/>
        <a:p>
          <a:r>
            <a:rPr lang="en-US"/>
            <a:t>Reducing stressors where possible</a:t>
          </a:r>
        </a:p>
      </dgm:t>
    </dgm:pt>
    <dgm:pt modelId="{3AE928A0-1CFB-41C0-A372-6DA3477F847D}" type="parTrans" cxnId="{2557795F-67AA-41A7-A570-662C930D2EFA}">
      <dgm:prSet/>
      <dgm:spPr/>
      <dgm:t>
        <a:bodyPr/>
        <a:lstStyle/>
        <a:p>
          <a:endParaRPr lang="en-US"/>
        </a:p>
      </dgm:t>
    </dgm:pt>
    <dgm:pt modelId="{908F2B9F-5151-4435-811C-E05EFD183D4B}" type="sibTrans" cxnId="{2557795F-67AA-41A7-A570-662C930D2EFA}">
      <dgm:prSet/>
      <dgm:spPr/>
      <dgm:t>
        <a:bodyPr/>
        <a:lstStyle/>
        <a:p>
          <a:endParaRPr lang="en-US"/>
        </a:p>
      </dgm:t>
    </dgm:pt>
    <dgm:pt modelId="{5418B774-10EB-4E60-A01A-F9AE9A087DE8}">
      <dgm:prSet/>
      <dgm:spPr/>
      <dgm:t>
        <a:bodyPr/>
        <a:lstStyle/>
        <a:p>
          <a:pPr>
            <a:defRPr b="1"/>
          </a:pPr>
          <a:r>
            <a:rPr lang="en-US"/>
            <a:t>Goals</a:t>
          </a:r>
        </a:p>
      </dgm:t>
    </dgm:pt>
    <dgm:pt modelId="{F6B871F7-3011-4509-9DB3-2988D910A277}" type="parTrans" cxnId="{162D279D-4BCE-4A81-9EC4-175BC7BDFFE1}">
      <dgm:prSet/>
      <dgm:spPr/>
      <dgm:t>
        <a:bodyPr/>
        <a:lstStyle/>
        <a:p>
          <a:endParaRPr lang="en-US"/>
        </a:p>
      </dgm:t>
    </dgm:pt>
    <dgm:pt modelId="{7D21C4B1-58AC-44EA-88E8-71309ED19636}" type="sibTrans" cxnId="{162D279D-4BCE-4A81-9EC4-175BC7BDFFE1}">
      <dgm:prSet/>
      <dgm:spPr/>
      <dgm:t>
        <a:bodyPr/>
        <a:lstStyle/>
        <a:p>
          <a:endParaRPr lang="en-US"/>
        </a:p>
      </dgm:t>
    </dgm:pt>
    <dgm:pt modelId="{E704E0C4-CC54-45BA-827B-54D560599C77}">
      <dgm:prSet/>
      <dgm:spPr/>
      <dgm:t>
        <a:bodyPr/>
        <a:lstStyle/>
        <a:p>
          <a:r>
            <a:rPr lang="en-US"/>
            <a:t>Pursuing life goals, explore, wonder, and try new things</a:t>
          </a:r>
        </a:p>
      </dgm:t>
    </dgm:pt>
    <dgm:pt modelId="{171595C6-1B72-42DA-933B-2E26D4EE8692}" type="parTrans" cxnId="{4C09043A-81D8-4FAA-A36D-17A8FCB32ADF}">
      <dgm:prSet/>
      <dgm:spPr/>
      <dgm:t>
        <a:bodyPr/>
        <a:lstStyle/>
        <a:p>
          <a:endParaRPr lang="en-US"/>
        </a:p>
      </dgm:t>
    </dgm:pt>
    <dgm:pt modelId="{9ADF7734-39A5-4506-A80B-C57040444864}" type="sibTrans" cxnId="{4C09043A-81D8-4FAA-A36D-17A8FCB32ADF}">
      <dgm:prSet/>
      <dgm:spPr/>
      <dgm:t>
        <a:bodyPr/>
        <a:lstStyle/>
        <a:p>
          <a:endParaRPr lang="en-US"/>
        </a:p>
      </dgm:t>
    </dgm:pt>
    <dgm:pt modelId="{CD87A985-BE43-4CF4-AB79-41B24E22CFA5}">
      <dgm:prSet/>
      <dgm:spPr/>
      <dgm:t>
        <a:bodyPr/>
        <a:lstStyle/>
        <a:p>
          <a:pPr>
            <a:defRPr b="1"/>
          </a:pPr>
          <a:r>
            <a:rPr lang="en-US" dirty="0"/>
            <a:t>Sober</a:t>
          </a:r>
        </a:p>
      </dgm:t>
    </dgm:pt>
    <dgm:pt modelId="{CC58BF71-272A-49A5-B240-38BBA0F46675}" type="parTrans" cxnId="{7FA7BD63-6E01-4EEE-8186-7E2C322EAD6A}">
      <dgm:prSet/>
      <dgm:spPr/>
      <dgm:t>
        <a:bodyPr/>
        <a:lstStyle/>
        <a:p>
          <a:endParaRPr lang="en-US"/>
        </a:p>
      </dgm:t>
    </dgm:pt>
    <dgm:pt modelId="{1F68F6E6-CE1D-4C44-A499-0B4E3FAC98C0}" type="sibTrans" cxnId="{7FA7BD63-6E01-4EEE-8186-7E2C322EAD6A}">
      <dgm:prSet/>
      <dgm:spPr/>
      <dgm:t>
        <a:bodyPr/>
        <a:lstStyle/>
        <a:p>
          <a:endParaRPr lang="en-US"/>
        </a:p>
      </dgm:t>
    </dgm:pt>
    <dgm:pt modelId="{36E7E094-4EC4-477C-923C-D1E022188BEB}">
      <dgm:prSet/>
      <dgm:spPr/>
      <dgm:t>
        <a:bodyPr/>
        <a:lstStyle/>
        <a:p>
          <a:r>
            <a:rPr lang="en-US"/>
            <a:t>Avoiding street drugs and alcohol</a:t>
          </a:r>
        </a:p>
      </dgm:t>
    </dgm:pt>
    <dgm:pt modelId="{EFCB4E70-3B02-4121-BE48-A18033DBBB15}" type="parTrans" cxnId="{19D3097F-819F-499D-9E4F-8865612CB09F}">
      <dgm:prSet/>
      <dgm:spPr/>
      <dgm:t>
        <a:bodyPr/>
        <a:lstStyle/>
        <a:p>
          <a:endParaRPr lang="en-US"/>
        </a:p>
      </dgm:t>
    </dgm:pt>
    <dgm:pt modelId="{A81DD230-7340-4B12-A2C1-8545F5DC0B9B}" type="sibTrans" cxnId="{19D3097F-819F-499D-9E4F-8865612CB09F}">
      <dgm:prSet/>
      <dgm:spPr/>
      <dgm:t>
        <a:bodyPr/>
        <a:lstStyle/>
        <a:p>
          <a:endParaRPr lang="en-US"/>
        </a:p>
      </dgm:t>
    </dgm:pt>
    <dgm:pt modelId="{A53ABADB-4FE7-4C8B-86B6-6F1927CF5AAB}">
      <dgm:prSet/>
      <dgm:spPr/>
      <dgm:t>
        <a:bodyPr/>
        <a:lstStyle/>
        <a:p>
          <a:pPr>
            <a:defRPr b="1"/>
          </a:pPr>
          <a:r>
            <a:rPr lang="en-US"/>
            <a:t>Reaching Out</a:t>
          </a:r>
        </a:p>
      </dgm:t>
    </dgm:pt>
    <dgm:pt modelId="{99AFF163-8E99-415D-BBC3-0BEE4094A21D}" type="parTrans" cxnId="{E875BB05-B794-42EB-BC4C-72FE01BFA8D5}">
      <dgm:prSet/>
      <dgm:spPr/>
      <dgm:t>
        <a:bodyPr/>
        <a:lstStyle/>
        <a:p>
          <a:endParaRPr lang="en-US"/>
        </a:p>
      </dgm:t>
    </dgm:pt>
    <dgm:pt modelId="{AEAF08C6-08FD-48B1-9743-83915055AB5E}" type="sibTrans" cxnId="{E875BB05-B794-42EB-BC4C-72FE01BFA8D5}">
      <dgm:prSet/>
      <dgm:spPr/>
      <dgm:t>
        <a:bodyPr/>
        <a:lstStyle/>
        <a:p>
          <a:endParaRPr lang="en-US"/>
        </a:p>
      </dgm:t>
    </dgm:pt>
    <dgm:pt modelId="{9E41683E-8D42-43D7-B999-FD0C9FE6EE0C}">
      <dgm:prSet/>
      <dgm:spPr/>
      <dgm:t>
        <a:bodyPr/>
        <a:lstStyle/>
        <a:p>
          <a:r>
            <a:rPr lang="en-US"/>
            <a:t>Asking for help </a:t>
          </a:r>
        </a:p>
      </dgm:t>
    </dgm:pt>
    <dgm:pt modelId="{B5E24CEC-FC91-4726-8E7F-706B60E04901}" type="parTrans" cxnId="{4857A26E-EA5D-4D24-806E-BABA82C746EF}">
      <dgm:prSet/>
      <dgm:spPr/>
      <dgm:t>
        <a:bodyPr/>
        <a:lstStyle/>
        <a:p>
          <a:endParaRPr lang="en-US"/>
        </a:p>
      </dgm:t>
    </dgm:pt>
    <dgm:pt modelId="{C4BBF1B4-6DF2-4B3F-B114-532DCE44351B}" type="sibTrans" cxnId="{4857A26E-EA5D-4D24-806E-BABA82C746EF}">
      <dgm:prSet/>
      <dgm:spPr/>
      <dgm:t>
        <a:bodyPr/>
        <a:lstStyle/>
        <a:p>
          <a:endParaRPr lang="en-US"/>
        </a:p>
      </dgm:t>
    </dgm:pt>
    <dgm:pt modelId="{1F322E2E-1F28-426D-9608-8F784F041172}">
      <dgm:prSet/>
      <dgm:spPr/>
      <dgm:t>
        <a:bodyPr/>
        <a:lstStyle/>
        <a:p>
          <a:pPr>
            <a:defRPr b="1"/>
          </a:pPr>
          <a:r>
            <a:rPr lang="en-US"/>
            <a:t>Learning</a:t>
          </a:r>
        </a:p>
      </dgm:t>
    </dgm:pt>
    <dgm:pt modelId="{492AB4F3-27B5-47E8-A786-93C88931E558}" type="parTrans" cxnId="{14554E75-4164-41F1-BC43-2EE5BD2493EC}">
      <dgm:prSet/>
      <dgm:spPr/>
      <dgm:t>
        <a:bodyPr/>
        <a:lstStyle/>
        <a:p>
          <a:endParaRPr lang="en-US"/>
        </a:p>
      </dgm:t>
    </dgm:pt>
    <dgm:pt modelId="{B795A5CC-3316-4D4E-A1F1-6EE4965144C2}" type="sibTrans" cxnId="{14554E75-4164-41F1-BC43-2EE5BD2493EC}">
      <dgm:prSet/>
      <dgm:spPr/>
      <dgm:t>
        <a:bodyPr/>
        <a:lstStyle/>
        <a:p>
          <a:endParaRPr lang="en-US"/>
        </a:p>
      </dgm:t>
    </dgm:pt>
    <dgm:pt modelId="{891CAD91-8137-4E37-B8C5-7D0EE5680742}">
      <dgm:prSet/>
      <dgm:spPr/>
      <dgm:t>
        <a:bodyPr/>
        <a:lstStyle/>
        <a:p>
          <a:r>
            <a:rPr lang="en-US"/>
            <a:t>Learning new ways to manage typical life stresses</a:t>
          </a:r>
        </a:p>
      </dgm:t>
    </dgm:pt>
    <dgm:pt modelId="{AF4182A0-48EE-4623-AC29-A8692E973C8B}" type="parTrans" cxnId="{FCA4D1EF-B0DC-41ED-89D3-2562EF35D914}">
      <dgm:prSet/>
      <dgm:spPr/>
      <dgm:t>
        <a:bodyPr/>
        <a:lstStyle/>
        <a:p>
          <a:endParaRPr lang="en-US"/>
        </a:p>
      </dgm:t>
    </dgm:pt>
    <dgm:pt modelId="{0F868212-4C62-4E4A-902A-5C0CA0E174CB}" type="sibTrans" cxnId="{FCA4D1EF-B0DC-41ED-89D3-2562EF35D914}">
      <dgm:prSet/>
      <dgm:spPr/>
      <dgm:t>
        <a:bodyPr/>
        <a:lstStyle/>
        <a:p>
          <a:endParaRPr lang="en-US"/>
        </a:p>
      </dgm:t>
    </dgm:pt>
    <dgm:pt modelId="{92069E4D-575B-4A7A-9746-0CD6966B434B}">
      <dgm:prSet/>
      <dgm:spPr/>
      <dgm:t>
        <a:bodyPr/>
        <a:lstStyle/>
        <a:p>
          <a:pPr>
            <a:defRPr b="1"/>
          </a:pPr>
          <a:r>
            <a:rPr lang="en-US"/>
            <a:t>Reflection</a:t>
          </a:r>
        </a:p>
      </dgm:t>
    </dgm:pt>
    <dgm:pt modelId="{4527D982-25B2-4CE1-AA19-9476326890DF}" type="parTrans" cxnId="{636368D3-C1F6-4204-8C70-B6AA8775EE22}">
      <dgm:prSet/>
      <dgm:spPr/>
      <dgm:t>
        <a:bodyPr/>
        <a:lstStyle/>
        <a:p>
          <a:endParaRPr lang="en-US"/>
        </a:p>
      </dgm:t>
    </dgm:pt>
    <dgm:pt modelId="{FEF32A16-DD5D-44C0-B658-24F351F091A6}" type="sibTrans" cxnId="{636368D3-C1F6-4204-8C70-B6AA8775EE22}">
      <dgm:prSet/>
      <dgm:spPr/>
      <dgm:t>
        <a:bodyPr/>
        <a:lstStyle/>
        <a:p>
          <a:endParaRPr lang="en-US"/>
        </a:p>
      </dgm:t>
    </dgm:pt>
    <dgm:pt modelId="{E2E0584D-2F29-4922-9EE5-9E708D6F6902}">
      <dgm:prSet/>
      <dgm:spPr/>
      <dgm:t>
        <a:bodyPr/>
        <a:lstStyle/>
        <a:p>
          <a:r>
            <a:rPr lang="en-US"/>
            <a:t>Identifying personal values that might help through this unexpected change</a:t>
          </a:r>
        </a:p>
      </dgm:t>
    </dgm:pt>
    <dgm:pt modelId="{A5B5CFB2-2A92-4974-A760-686924BE0FEB}" type="parTrans" cxnId="{76E6B066-A21A-4CEA-9E7B-1FE8B5CF1D3D}">
      <dgm:prSet/>
      <dgm:spPr/>
      <dgm:t>
        <a:bodyPr/>
        <a:lstStyle/>
        <a:p>
          <a:endParaRPr lang="en-US"/>
        </a:p>
      </dgm:t>
    </dgm:pt>
    <dgm:pt modelId="{28D3BBB3-4975-43C6-AB80-8D6E68C4EF79}" type="sibTrans" cxnId="{76E6B066-A21A-4CEA-9E7B-1FE8B5CF1D3D}">
      <dgm:prSet/>
      <dgm:spPr/>
      <dgm:t>
        <a:bodyPr/>
        <a:lstStyle/>
        <a:p>
          <a:endParaRPr lang="en-US"/>
        </a:p>
      </dgm:t>
    </dgm:pt>
    <dgm:pt modelId="{6CE4503D-740D-4349-A6EB-0FB0ED70EAD9}" type="pres">
      <dgm:prSet presAssocID="{4A2ECB58-A1B3-4D71-A359-D433BC1858E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E0DE4-2835-4F62-8DCD-2C0BE4327177}" type="pres">
      <dgm:prSet presAssocID="{1C007BC7-4EF7-4C1D-84C9-EE141A369FFA}" presName="compNode" presStyleCnt="0"/>
      <dgm:spPr/>
    </dgm:pt>
    <dgm:pt modelId="{16F6B745-C226-4914-A05A-4F50F898DF1F}" type="pres">
      <dgm:prSet presAssocID="{1C007BC7-4EF7-4C1D-84C9-EE141A369FFA}" presName="iconRect" presStyleLbl="nod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7FD134F-A727-4F0B-84F0-0E8E34EA25F2}" type="pres">
      <dgm:prSet presAssocID="{1C007BC7-4EF7-4C1D-84C9-EE141A369FFA}" presName="iconSpace" presStyleCnt="0"/>
      <dgm:spPr/>
    </dgm:pt>
    <dgm:pt modelId="{67420320-1D60-4C3C-B112-2D9E48EB5B83}" type="pres">
      <dgm:prSet presAssocID="{1C007BC7-4EF7-4C1D-84C9-EE141A369FFA}" presName="parTx" presStyleLbl="revTx" presStyleIdx="0" presStyleCnt="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763ADBE-3C56-473D-8AE2-985BD01A3936}" type="pres">
      <dgm:prSet presAssocID="{1C007BC7-4EF7-4C1D-84C9-EE141A369FFA}" presName="txSpace" presStyleCnt="0"/>
      <dgm:spPr/>
    </dgm:pt>
    <dgm:pt modelId="{73DDCF6E-1861-4E9E-AEEA-DE089B9F45B0}" type="pres">
      <dgm:prSet presAssocID="{1C007BC7-4EF7-4C1D-84C9-EE141A369FFA}" presName="desTx" presStyleLbl="revTx" presStyleIdx="1" presStyleCnt="16">
        <dgm:presLayoutVars/>
      </dgm:prSet>
      <dgm:spPr/>
      <dgm:t>
        <a:bodyPr/>
        <a:lstStyle/>
        <a:p>
          <a:endParaRPr lang="en-US"/>
        </a:p>
      </dgm:t>
    </dgm:pt>
    <dgm:pt modelId="{A130BA45-F7EA-4100-A603-4301D188F326}" type="pres">
      <dgm:prSet presAssocID="{22A27579-AC25-4D99-948A-3F8F67D97202}" presName="sibTrans" presStyleCnt="0"/>
      <dgm:spPr/>
    </dgm:pt>
    <dgm:pt modelId="{0E656F1D-DB2E-4E49-9B6A-DB05DF545F7B}" type="pres">
      <dgm:prSet presAssocID="{6FDA3CBB-14FB-4A79-92E4-A85EE64ACDD3}" presName="compNode" presStyleCnt="0"/>
      <dgm:spPr/>
    </dgm:pt>
    <dgm:pt modelId="{73BA18D7-FAB5-4E6A-ABCF-47D08EE1CB7B}" type="pres">
      <dgm:prSet presAssocID="{6FDA3CBB-14FB-4A79-92E4-A85EE64ACDD3}" presName="iconRect" presStyleLbl="node1" presStyleIdx="1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CD91C7FB-FB4F-43BC-9EA4-B671DDEC5116}" type="pres">
      <dgm:prSet presAssocID="{6FDA3CBB-14FB-4A79-92E4-A85EE64ACDD3}" presName="iconSpace" presStyleCnt="0"/>
      <dgm:spPr/>
    </dgm:pt>
    <dgm:pt modelId="{4982A7DB-091A-4556-A5AD-C9E90D7120F1}" type="pres">
      <dgm:prSet presAssocID="{6FDA3CBB-14FB-4A79-92E4-A85EE64ACDD3}" presName="parTx" presStyleLbl="revTx" presStyleIdx="2" presStyleCnt="16" custScaleX="12347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40D9446-A278-4EB8-99E2-A96D41AE6B2D}" type="pres">
      <dgm:prSet presAssocID="{6FDA3CBB-14FB-4A79-92E4-A85EE64ACDD3}" presName="txSpace" presStyleCnt="0"/>
      <dgm:spPr/>
    </dgm:pt>
    <dgm:pt modelId="{FBF73AA0-31C3-45EF-B491-C7B64D45D999}" type="pres">
      <dgm:prSet presAssocID="{6FDA3CBB-14FB-4A79-92E4-A85EE64ACDD3}" presName="desTx" presStyleLbl="revTx" presStyleIdx="3" presStyleCnt="16">
        <dgm:presLayoutVars/>
      </dgm:prSet>
      <dgm:spPr/>
      <dgm:t>
        <a:bodyPr/>
        <a:lstStyle/>
        <a:p>
          <a:endParaRPr lang="en-US"/>
        </a:p>
      </dgm:t>
    </dgm:pt>
    <dgm:pt modelId="{3EDE6FFA-6AE2-49EA-BC70-8FD4021EB15C}" type="pres">
      <dgm:prSet presAssocID="{E5DE3448-81CE-4260-AC25-C3AF208C49BF}" presName="sibTrans" presStyleCnt="0"/>
      <dgm:spPr/>
    </dgm:pt>
    <dgm:pt modelId="{0A104199-0742-49E4-B655-89A2B247060A}" type="pres">
      <dgm:prSet presAssocID="{D8CA88F1-3FEA-4242-9FBA-2F65892DC6FB}" presName="compNode" presStyleCnt="0"/>
      <dgm:spPr/>
    </dgm:pt>
    <dgm:pt modelId="{140B304F-C2E5-4B2E-BB7C-D24445975EC7}" type="pres">
      <dgm:prSet presAssocID="{D8CA88F1-3FEA-4242-9FBA-2F65892DC6FB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inning face with solid fill"/>
        </a:ext>
      </dgm:extLst>
    </dgm:pt>
    <dgm:pt modelId="{C454D187-AD73-44F5-B3C6-E0D0126C95F5}" type="pres">
      <dgm:prSet presAssocID="{D8CA88F1-3FEA-4242-9FBA-2F65892DC6FB}" presName="iconSpace" presStyleCnt="0"/>
      <dgm:spPr/>
    </dgm:pt>
    <dgm:pt modelId="{6CA72BD1-4704-40D3-A0F1-8E48F4468FC3}" type="pres">
      <dgm:prSet presAssocID="{D8CA88F1-3FEA-4242-9FBA-2F65892DC6FB}" presName="parTx" presStyleLbl="revTx" presStyleIdx="4" presStyleCnt="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31F227D-C21F-4DD7-97BE-7D0E92CF3778}" type="pres">
      <dgm:prSet presAssocID="{D8CA88F1-3FEA-4242-9FBA-2F65892DC6FB}" presName="txSpace" presStyleCnt="0"/>
      <dgm:spPr/>
    </dgm:pt>
    <dgm:pt modelId="{6C894BC9-3310-4C76-BD5B-350ECB90A7AA}" type="pres">
      <dgm:prSet presAssocID="{D8CA88F1-3FEA-4242-9FBA-2F65892DC6FB}" presName="desTx" presStyleLbl="revTx" presStyleIdx="5" presStyleCnt="16">
        <dgm:presLayoutVars/>
      </dgm:prSet>
      <dgm:spPr/>
      <dgm:t>
        <a:bodyPr/>
        <a:lstStyle/>
        <a:p>
          <a:endParaRPr lang="en-US"/>
        </a:p>
      </dgm:t>
    </dgm:pt>
    <dgm:pt modelId="{9BAF6E98-DA14-4C4E-B24C-4ACF143F844C}" type="pres">
      <dgm:prSet presAssocID="{E2E7C965-0C85-4933-AAE1-1BDC2D7F0A0E}" presName="sibTrans" presStyleCnt="0"/>
      <dgm:spPr/>
    </dgm:pt>
    <dgm:pt modelId="{8C9A68D9-423B-4054-9A46-7D9157097FC3}" type="pres">
      <dgm:prSet presAssocID="{5418B774-10EB-4E60-A01A-F9AE9A087DE8}" presName="compNode" presStyleCnt="0"/>
      <dgm:spPr/>
    </dgm:pt>
    <dgm:pt modelId="{5C51942C-2092-4DFA-B82D-A78D35606DB1}" type="pres">
      <dgm:prSet presAssocID="{5418B774-10EB-4E60-A01A-F9AE9A087DE8}" presName="iconRect" presStyleLbl="node1" presStyleIdx="3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38223741-60C1-4D9A-8EA7-FA4505871981}" type="pres">
      <dgm:prSet presAssocID="{5418B774-10EB-4E60-A01A-F9AE9A087DE8}" presName="iconSpace" presStyleCnt="0"/>
      <dgm:spPr/>
    </dgm:pt>
    <dgm:pt modelId="{5C95E4F8-D9F9-4511-BF18-AADFC9001622}" type="pres">
      <dgm:prSet presAssocID="{5418B774-10EB-4E60-A01A-F9AE9A087DE8}" presName="parTx" presStyleLbl="revTx" presStyleIdx="6" presStyleCnt="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6C3F2FB-3EC8-4F6C-8025-9EAEAB4A5772}" type="pres">
      <dgm:prSet presAssocID="{5418B774-10EB-4E60-A01A-F9AE9A087DE8}" presName="txSpace" presStyleCnt="0"/>
      <dgm:spPr/>
    </dgm:pt>
    <dgm:pt modelId="{A41E0ECA-0978-4F47-800F-B9166D607DB6}" type="pres">
      <dgm:prSet presAssocID="{5418B774-10EB-4E60-A01A-F9AE9A087DE8}" presName="desTx" presStyleLbl="revTx" presStyleIdx="7" presStyleCnt="16">
        <dgm:presLayoutVars/>
      </dgm:prSet>
      <dgm:spPr/>
      <dgm:t>
        <a:bodyPr/>
        <a:lstStyle/>
        <a:p>
          <a:endParaRPr lang="en-US"/>
        </a:p>
      </dgm:t>
    </dgm:pt>
    <dgm:pt modelId="{BBDEFEAC-972F-4F32-B4CB-7961636D053A}" type="pres">
      <dgm:prSet presAssocID="{7D21C4B1-58AC-44EA-88E8-71309ED19636}" presName="sibTrans" presStyleCnt="0"/>
      <dgm:spPr/>
    </dgm:pt>
    <dgm:pt modelId="{7D35B82A-8264-4F3C-A86E-9797F8E8540B}" type="pres">
      <dgm:prSet presAssocID="{CD87A985-BE43-4CF4-AB79-41B24E22CFA5}" presName="compNode" presStyleCnt="0"/>
      <dgm:spPr/>
    </dgm:pt>
    <dgm:pt modelId="{D401EF3A-2F8F-4421-9E4B-56CA092E84A3}" type="pres">
      <dgm:prSet presAssocID="{CD87A985-BE43-4CF4-AB79-41B24E22CFA5}" presName="iconRect" presStyleLbl="node1" presStyleIdx="4" presStyleCnt="8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ttle"/>
        </a:ext>
      </dgm:extLst>
    </dgm:pt>
    <dgm:pt modelId="{51328398-F8F8-4D31-8027-667B285DFCAF}" type="pres">
      <dgm:prSet presAssocID="{CD87A985-BE43-4CF4-AB79-41B24E22CFA5}" presName="iconSpace" presStyleCnt="0"/>
      <dgm:spPr/>
    </dgm:pt>
    <dgm:pt modelId="{F7149047-3FB0-4595-8462-7950EB3550EA}" type="pres">
      <dgm:prSet presAssocID="{CD87A985-BE43-4CF4-AB79-41B24E22CFA5}" presName="parTx" presStyleLbl="revTx" presStyleIdx="8" presStyleCnt="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477AC70-2428-4139-BFAF-5F80749F956A}" type="pres">
      <dgm:prSet presAssocID="{CD87A985-BE43-4CF4-AB79-41B24E22CFA5}" presName="txSpace" presStyleCnt="0"/>
      <dgm:spPr/>
    </dgm:pt>
    <dgm:pt modelId="{5774ECD2-03CA-400E-81B5-96C85635CCF8}" type="pres">
      <dgm:prSet presAssocID="{CD87A985-BE43-4CF4-AB79-41B24E22CFA5}" presName="desTx" presStyleLbl="revTx" presStyleIdx="9" presStyleCnt="16">
        <dgm:presLayoutVars/>
      </dgm:prSet>
      <dgm:spPr/>
      <dgm:t>
        <a:bodyPr/>
        <a:lstStyle/>
        <a:p>
          <a:endParaRPr lang="en-US"/>
        </a:p>
      </dgm:t>
    </dgm:pt>
    <dgm:pt modelId="{473649D1-1CDC-4D11-ADF9-52AD86435B03}" type="pres">
      <dgm:prSet presAssocID="{1F68F6E6-CE1D-4C44-A499-0B4E3FAC98C0}" presName="sibTrans" presStyleCnt="0"/>
      <dgm:spPr/>
    </dgm:pt>
    <dgm:pt modelId="{689AE577-C9A5-4476-BC78-7401516FA3C9}" type="pres">
      <dgm:prSet presAssocID="{A53ABADB-4FE7-4C8B-86B6-6F1927CF5AAB}" presName="compNode" presStyleCnt="0"/>
      <dgm:spPr/>
    </dgm:pt>
    <dgm:pt modelId="{416D9821-7CB2-4BB6-BC8A-CDB8CEFA3787}" type="pres">
      <dgm:prSet presAssocID="{A53ABADB-4FE7-4C8B-86B6-6F1927CF5AAB}" presName="iconRect" presStyleLbl="node1" presStyleIdx="5" presStyleCnt="8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F0EA7B54-FB00-4890-ADB9-B55EAD8A27DA}" type="pres">
      <dgm:prSet presAssocID="{A53ABADB-4FE7-4C8B-86B6-6F1927CF5AAB}" presName="iconSpace" presStyleCnt="0"/>
      <dgm:spPr/>
    </dgm:pt>
    <dgm:pt modelId="{5B2E4D6B-CA19-40D2-8F6E-9C319C581CEC}" type="pres">
      <dgm:prSet presAssocID="{A53ABADB-4FE7-4C8B-86B6-6F1927CF5AAB}" presName="parTx" presStyleLbl="revTx" presStyleIdx="10" presStyleCnt="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F5FB831-2A66-449F-896E-F6CCF5269696}" type="pres">
      <dgm:prSet presAssocID="{A53ABADB-4FE7-4C8B-86B6-6F1927CF5AAB}" presName="txSpace" presStyleCnt="0"/>
      <dgm:spPr/>
    </dgm:pt>
    <dgm:pt modelId="{B9E106F9-C0FB-4D9C-99B1-FCDA11CABE87}" type="pres">
      <dgm:prSet presAssocID="{A53ABADB-4FE7-4C8B-86B6-6F1927CF5AAB}" presName="desTx" presStyleLbl="revTx" presStyleIdx="11" presStyleCnt="16">
        <dgm:presLayoutVars/>
      </dgm:prSet>
      <dgm:spPr/>
      <dgm:t>
        <a:bodyPr/>
        <a:lstStyle/>
        <a:p>
          <a:endParaRPr lang="en-US"/>
        </a:p>
      </dgm:t>
    </dgm:pt>
    <dgm:pt modelId="{39F2E434-001E-42C2-A0EF-AEA35B33561C}" type="pres">
      <dgm:prSet presAssocID="{AEAF08C6-08FD-48B1-9743-83915055AB5E}" presName="sibTrans" presStyleCnt="0"/>
      <dgm:spPr/>
    </dgm:pt>
    <dgm:pt modelId="{79B5A3A5-AC2B-4E66-B632-7A542BACE308}" type="pres">
      <dgm:prSet presAssocID="{1F322E2E-1F28-426D-9608-8F784F041172}" presName="compNode" presStyleCnt="0"/>
      <dgm:spPr/>
    </dgm:pt>
    <dgm:pt modelId="{6364B15F-E785-486E-A3B9-F22D12C8AC3D}" type="pres">
      <dgm:prSet presAssocID="{1F322E2E-1F28-426D-9608-8F784F041172}" presName="iconRect" presStyleLbl="node1" presStyleIdx="6" presStyleCnt="8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53F0942-84D7-4FDD-A994-504025D8D50D}" type="pres">
      <dgm:prSet presAssocID="{1F322E2E-1F28-426D-9608-8F784F041172}" presName="iconSpace" presStyleCnt="0"/>
      <dgm:spPr/>
    </dgm:pt>
    <dgm:pt modelId="{F72DB1BA-DC9E-4531-A837-A748B52C0C99}" type="pres">
      <dgm:prSet presAssocID="{1F322E2E-1F28-426D-9608-8F784F041172}" presName="parTx" presStyleLbl="revTx" presStyleIdx="12" presStyleCnt="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C48C2C1-253C-42BC-BF7F-53F93550A150}" type="pres">
      <dgm:prSet presAssocID="{1F322E2E-1F28-426D-9608-8F784F041172}" presName="txSpace" presStyleCnt="0"/>
      <dgm:spPr/>
    </dgm:pt>
    <dgm:pt modelId="{5B1BF281-BBA7-4C35-A1D9-64FE5508781F}" type="pres">
      <dgm:prSet presAssocID="{1F322E2E-1F28-426D-9608-8F784F041172}" presName="desTx" presStyleLbl="revTx" presStyleIdx="13" presStyleCnt="16">
        <dgm:presLayoutVars/>
      </dgm:prSet>
      <dgm:spPr/>
      <dgm:t>
        <a:bodyPr/>
        <a:lstStyle/>
        <a:p>
          <a:endParaRPr lang="en-US"/>
        </a:p>
      </dgm:t>
    </dgm:pt>
    <dgm:pt modelId="{E19E177C-0E5D-41AA-AC6A-B051238E8102}" type="pres">
      <dgm:prSet presAssocID="{B795A5CC-3316-4D4E-A1F1-6EE4965144C2}" presName="sibTrans" presStyleCnt="0"/>
      <dgm:spPr/>
    </dgm:pt>
    <dgm:pt modelId="{D1C7113C-38DE-4E62-9E0F-324BCB4DE8F4}" type="pres">
      <dgm:prSet presAssocID="{92069E4D-575B-4A7A-9746-0CD6966B434B}" presName="compNode" presStyleCnt="0"/>
      <dgm:spPr/>
    </dgm:pt>
    <dgm:pt modelId="{B8EAC0D2-025E-4203-832A-8FFBE0984D6D}" type="pres">
      <dgm:prSet presAssocID="{92069E4D-575B-4A7A-9746-0CD6966B434B}" presName="iconRect" presStyleLbl="node1" presStyleIdx="7" presStyleCnt="8"/>
      <dgm:spPr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8FBBEBC0-F4AA-463B-B7FD-80CC182231F0}" type="pres">
      <dgm:prSet presAssocID="{92069E4D-575B-4A7A-9746-0CD6966B434B}" presName="iconSpace" presStyleCnt="0"/>
      <dgm:spPr/>
    </dgm:pt>
    <dgm:pt modelId="{FAD9ECD3-6F82-42C6-B6DD-4421988354F1}" type="pres">
      <dgm:prSet presAssocID="{92069E4D-575B-4A7A-9746-0CD6966B434B}" presName="parTx" presStyleLbl="revTx" presStyleIdx="14" presStyleCnt="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0DC8F27-2FD9-4558-A5C5-6E2147FE0AA7}" type="pres">
      <dgm:prSet presAssocID="{92069E4D-575B-4A7A-9746-0CD6966B434B}" presName="txSpace" presStyleCnt="0"/>
      <dgm:spPr/>
    </dgm:pt>
    <dgm:pt modelId="{7C879757-9BCC-4A29-8129-15095EE95EB3}" type="pres">
      <dgm:prSet presAssocID="{92069E4D-575B-4A7A-9746-0CD6966B434B}" presName="desTx" presStyleLbl="revTx" presStyleIdx="15" presStyleCnt="16" custScaleX="129317">
        <dgm:presLayoutVars/>
      </dgm:prSet>
      <dgm:spPr/>
      <dgm:t>
        <a:bodyPr/>
        <a:lstStyle/>
        <a:p>
          <a:endParaRPr lang="en-US"/>
        </a:p>
      </dgm:t>
    </dgm:pt>
  </dgm:ptLst>
  <dgm:cxnLst>
    <dgm:cxn modelId="{5C2F9D56-4BC7-480E-827A-076F676F79B3}" type="presOf" srcId="{891CAD91-8137-4E37-B8C5-7D0EE5680742}" destId="{5B1BF281-BBA7-4C35-A1D9-64FE5508781F}" srcOrd="0" destOrd="0" presId="urn:microsoft.com/office/officeart/2018/5/layout/CenteredIconLabelDescriptionList"/>
    <dgm:cxn modelId="{0A3045AC-48BC-45C7-85D1-D0D9FCC3275C}" type="presOf" srcId="{A20E5BCA-7F0E-4104-BAA3-8CD3B5B1B2E1}" destId="{6C894BC9-3310-4C76-BD5B-350ECB90A7AA}" srcOrd="0" destOrd="0" presId="urn:microsoft.com/office/officeart/2018/5/layout/CenteredIconLabelDescriptionList"/>
    <dgm:cxn modelId="{83367DDD-3581-486C-A12D-E8232E7C3B63}" srcId="{4A2ECB58-A1B3-4D71-A359-D433BC1858E9}" destId="{1C007BC7-4EF7-4C1D-84C9-EE141A369FFA}" srcOrd="0" destOrd="0" parTransId="{7769E94E-CC0E-4C65-A497-09C186BD4D01}" sibTransId="{22A27579-AC25-4D99-948A-3F8F67D97202}"/>
    <dgm:cxn modelId="{14554E75-4164-41F1-BC43-2EE5BD2493EC}" srcId="{4A2ECB58-A1B3-4D71-A359-D433BC1858E9}" destId="{1F322E2E-1F28-426D-9608-8F784F041172}" srcOrd="6" destOrd="0" parTransId="{492AB4F3-27B5-47E8-A786-93C88931E558}" sibTransId="{B795A5CC-3316-4D4E-A1F1-6EE4965144C2}"/>
    <dgm:cxn modelId="{96464173-CA6B-4DBD-A423-60F772D9BC85}" type="presOf" srcId="{4A2ECB58-A1B3-4D71-A359-D433BC1858E9}" destId="{6CE4503D-740D-4349-A6EB-0FB0ED70EAD9}" srcOrd="0" destOrd="0" presId="urn:microsoft.com/office/officeart/2018/5/layout/CenteredIconLabelDescriptionList"/>
    <dgm:cxn modelId="{F9191BE7-090C-49E6-9C7B-682B1D1C031A}" type="presOf" srcId="{1C007BC7-4EF7-4C1D-84C9-EE141A369FFA}" destId="{67420320-1D60-4C3C-B112-2D9E48EB5B83}" srcOrd="0" destOrd="0" presId="urn:microsoft.com/office/officeart/2018/5/layout/CenteredIconLabelDescriptionList"/>
    <dgm:cxn modelId="{F488AC28-504F-49A6-9474-67256B8A5BAF}" type="presOf" srcId="{36E7E094-4EC4-477C-923C-D1E022188BEB}" destId="{5774ECD2-03CA-400E-81B5-96C85635CCF8}" srcOrd="0" destOrd="0" presId="urn:microsoft.com/office/officeart/2018/5/layout/CenteredIconLabelDescriptionList"/>
    <dgm:cxn modelId="{76E6B066-A21A-4CEA-9E7B-1FE8B5CF1D3D}" srcId="{92069E4D-575B-4A7A-9746-0CD6966B434B}" destId="{E2E0584D-2F29-4922-9EE5-9E708D6F6902}" srcOrd="0" destOrd="0" parTransId="{A5B5CFB2-2A92-4974-A760-686924BE0FEB}" sibTransId="{28D3BBB3-4975-43C6-AB80-8D6E68C4EF79}"/>
    <dgm:cxn modelId="{85F3EBFB-3AD9-4622-B17D-EB93451BBC28}" srcId="{4A2ECB58-A1B3-4D71-A359-D433BC1858E9}" destId="{6FDA3CBB-14FB-4A79-92E4-A85EE64ACDD3}" srcOrd="1" destOrd="0" parTransId="{DE4D2918-BAB6-4EDB-BB82-029E8D96D863}" sibTransId="{E5DE3448-81CE-4260-AC25-C3AF208C49BF}"/>
    <dgm:cxn modelId="{D7B7E9AA-8740-4BEF-BCA0-40316E9ED647}" srcId="{1C007BC7-4EF7-4C1D-84C9-EE141A369FFA}" destId="{3B1400EC-D292-45FE-89E6-40957742B8DE}" srcOrd="0" destOrd="0" parTransId="{E4DA41ED-EA22-48C2-A403-52A60D55C4CE}" sibTransId="{F8114BCB-4EDB-4C16-BB6E-E191D1A5DA80}"/>
    <dgm:cxn modelId="{CA50E040-B095-474C-97CD-4382485E4F32}" type="presOf" srcId="{D8CA88F1-3FEA-4242-9FBA-2F65892DC6FB}" destId="{6CA72BD1-4704-40D3-A0F1-8E48F4468FC3}" srcOrd="0" destOrd="0" presId="urn:microsoft.com/office/officeart/2018/5/layout/CenteredIconLabelDescriptionList"/>
    <dgm:cxn modelId="{75AC5C47-ED8D-4AB7-AA72-96A9B50C2519}" type="presOf" srcId="{A53ABADB-4FE7-4C8B-86B6-6F1927CF5AAB}" destId="{5B2E4D6B-CA19-40D2-8F6E-9C319C581CEC}" srcOrd="0" destOrd="0" presId="urn:microsoft.com/office/officeart/2018/5/layout/CenteredIconLabelDescriptionList"/>
    <dgm:cxn modelId="{7FA7BD63-6E01-4EEE-8186-7E2C322EAD6A}" srcId="{4A2ECB58-A1B3-4D71-A359-D433BC1858E9}" destId="{CD87A985-BE43-4CF4-AB79-41B24E22CFA5}" srcOrd="4" destOrd="0" parTransId="{CC58BF71-272A-49A5-B240-38BBA0F46675}" sibTransId="{1F68F6E6-CE1D-4C44-A499-0B4E3FAC98C0}"/>
    <dgm:cxn modelId="{4857A26E-EA5D-4D24-806E-BABA82C746EF}" srcId="{A53ABADB-4FE7-4C8B-86B6-6F1927CF5AAB}" destId="{9E41683E-8D42-43D7-B999-FD0C9FE6EE0C}" srcOrd="0" destOrd="0" parTransId="{B5E24CEC-FC91-4726-8E7F-706B60E04901}" sibTransId="{C4BBF1B4-6DF2-4B3F-B114-532DCE44351B}"/>
    <dgm:cxn modelId="{CA041586-7122-4434-A334-068FC8B4390A}" type="presOf" srcId="{9E41683E-8D42-43D7-B999-FD0C9FE6EE0C}" destId="{B9E106F9-C0FB-4D9C-99B1-FCDA11CABE87}" srcOrd="0" destOrd="0" presId="urn:microsoft.com/office/officeart/2018/5/layout/CenteredIconLabelDescriptionList"/>
    <dgm:cxn modelId="{C1FE4831-ED26-4310-A6AA-6259FF47EAA2}" type="presOf" srcId="{E704E0C4-CC54-45BA-827B-54D560599C77}" destId="{A41E0ECA-0978-4F47-800F-B9166D607DB6}" srcOrd="0" destOrd="0" presId="urn:microsoft.com/office/officeart/2018/5/layout/CenteredIconLabelDescriptionList"/>
    <dgm:cxn modelId="{19D3097F-819F-499D-9E4F-8865612CB09F}" srcId="{CD87A985-BE43-4CF4-AB79-41B24E22CFA5}" destId="{36E7E094-4EC4-477C-923C-D1E022188BEB}" srcOrd="0" destOrd="0" parTransId="{EFCB4E70-3B02-4121-BE48-A18033DBBB15}" sibTransId="{A81DD230-7340-4B12-A2C1-8545F5DC0B9B}"/>
    <dgm:cxn modelId="{0C8A1AFE-1DE2-4358-BD64-5AD832B7A77F}" type="presOf" srcId="{E2E0584D-2F29-4922-9EE5-9E708D6F6902}" destId="{7C879757-9BCC-4A29-8129-15095EE95EB3}" srcOrd="0" destOrd="0" presId="urn:microsoft.com/office/officeart/2018/5/layout/CenteredIconLabelDescriptionList"/>
    <dgm:cxn modelId="{FCA4D1EF-B0DC-41ED-89D3-2562EF35D914}" srcId="{1F322E2E-1F28-426D-9608-8F784F041172}" destId="{891CAD91-8137-4E37-B8C5-7D0EE5680742}" srcOrd="0" destOrd="0" parTransId="{AF4182A0-48EE-4623-AC29-A8692E973C8B}" sibTransId="{0F868212-4C62-4E4A-902A-5C0CA0E174CB}"/>
    <dgm:cxn modelId="{636368D3-C1F6-4204-8C70-B6AA8775EE22}" srcId="{4A2ECB58-A1B3-4D71-A359-D433BC1858E9}" destId="{92069E4D-575B-4A7A-9746-0CD6966B434B}" srcOrd="7" destOrd="0" parTransId="{4527D982-25B2-4CE1-AA19-9476326890DF}" sibTransId="{FEF32A16-DD5D-44C0-B658-24F351F091A6}"/>
    <dgm:cxn modelId="{A38F0796-364A-4810-B75A-FD552B3612F1}" type="presOf" srcId="{5509130D-D486-42E3-94A2-DDFFCB50ACC6}" destId="{FBF73AA0-31C3-45EF-B491-C7B64D45D999}" srcOrd="0" destOrd="0" presId="urn:microsoft.com/office/officeart/2018/5/layout/CenteredIconLabelDescriptionList"/>
    <dgm:cxn modelId="{566E3143-B18D-4031-B33E-6FE9C42DFF68}" srcId="{4A2ECB58-A1B3-4D71-A359-D433BC1858E9}" destId="{D8CA88F1-3FEA-4242-9FBA-2F65892DC6FB}" srcOrd="2" destOrd="0" parTransId="{ED648FE6-7754-417B-AAD1-06844C498FC9}" sibTransId="{E2E7C965-0C85-4933-AAE1-1BDC2D7F0A0E}"/>
    <dgm:cxn modelId="{162D279D-4BCE-4A81-9EC4-175BC7BDFFE1}" srcId="{4A2ECB58-A1B3-4D71-A359-D433BC1858E9}" destId="{5418B774-10EB-4E60-A01A-F9AE9A087DE8}" srcOrd="3" destOrd="0" parTransId="{F6B871F7-3011-4509-9DB3-2988D910A277}" sibTransId="{7D21C4B1-58AC-44EA-88E8-71309ED19636}"/>
    <dgm:cxn modelId="{6C927B05-39FD-49F0-B5E9-F15AA4E3658C}" type="presOf" srcId="{5418B774-10EB-4E60-A01A-F9AE9A087DE8}" destId="{5C95E4F8-D9F9-4511-BF18-AADFC9001622}" srcOrd="0" destOrd="0" presId="urn:microsoft.com/office/officeart/2018/5/layout/CenteredIconLabelDescriptionList"/>
    <dgm:cxn modelId="{E875BB05-B794-42EB-BC4C-72FE01BFA8D5}" srcId="{4A2ECB58-A1B3-4D71-A359-D433BC1858E9}" destId="{A53ABADB-4FE7-4C8B-86B6-6F1927CF5AAB}" srcOrd="5" destOrd="0" parTransId="{99AFF163-8E99-415D-BBC3-0BEE4094A21D}" sibTransId="{AEAF08C6-08FD-48B1-9743-83915055AB5E}"/>
    <dgm:cxn modelId="{103D56BA-6C28-4C02-89EA-171B1BB0B689}" type="presOf" srcId="{1F322E2E-1F28-426D-9608-8F784F041172}" destId="{F72DB1BA-DC9E-4531-A837-A748B52C0C99}" srcOrd="0" destOrd="0" presId="urn:microsoft.com/office/officeart/2018/5/layout/CenteredIconLabelDescriptionList"/>
    <dgm:cxn modelId="{DCE9A36F-5D79-4EB7-B7FA-9B62FE0BD4DD}" srcId="{6FDA3CBB-14FB-4A79-92E4-A85EE64ACDD3}" destId="{5509130D-D486-42E3-94A2-DDFFCB50ACC6}" srcOrd="0" destOrd="0" parTransId="{EF3B76AC-3E86-4695-B363-995F277F845C}" sibTransId="{7CDD5A88-9B4C-4D49-8822-606D0108A75B}"/>
    <dgm:cxn modelId="{4C09043A-81D8-4FAA-A36D-17A8FCB32ADF}" srcId="{5418B774-10EB-4E60-A01A-F9AE9A087DE8}" destId="{E704E0C4-CC54-45BA-827B-54D560599C77}" srcOrd="0" destOrd="0" parTransId="{171595C6-1B72-42DA-933B-2E26D4EE8692}" sibTransId="{9ADF7734-39A5-4506-A80B-C57040444864}"/>
    <dgm:cxn modelId="{37DA5131-D5C6-48EB-9C4C-2102E0E75254}" type="presOf" srcId="{3B1400EC-D292-45FE-89E6-40957742B8DE}" destId="{73DDCF6E-1861-4E9E-AEEA-DE089B9F45B0}" srcOrd="0" destOrd="0" presId="urn:microsoft.com/office/officeart/2018/5/layout/CenteredIconLabelDescriptionList"/>
    <dgm:cxn modelId="{DD960FEA-4830-448E-94D3-A02D48B6585B}" type="presOf" srcId="{6FDA3CBB-14FB-4A79-92E4-A85EE64ACDD3}" destId="{4982A7DB-091A-4556-A5AD-C9E90D7120F1}" srcOrd="0" destOrd="0" presId="urn:microsoft.com/office/officeart/2018/5/layout/CenteredIconLabelDescriptionList"/>
    <dgm:cxn modelId="{2557795F-67AA-41A7-A570-662C930D2EFA}" srcId="{D8CA88F1-3FEA-4242-9FBA-2F65892DC6FB}" destId="{A20E5BCA-7F0E-4104-BAA3-8CD3B5B1B2E1}" srcOrd="0" destOrd="0" parTransId="{3AE928A0-1CFB-41C0-A372-6DA3477F847D}" sibTransId="{908F2B9F-5151-4435-811C-E05EFD183D4B}"/>
    <dgm:cxn modelId="{79044B55-7558-4D1E-A3C8-E48257A21E44}" type="presOf" srcId="{CD87A985-BE43-4CF4-AB79-41B24E22CFA5}" destId="{F7149047-3FB0-4595-8462-7950EB3550EA}" srcOrd="0" destOrd="0" presId="urn:microsoft.com/office/officeart/2018/5/layout/CenteredIconLabelDescriptionList"/>
    <dgm:cxn modelId="{AB80ABF7-DEB4-46C7-96B8-506D685F4809}" type="presOf" srcId="{92069E4D-575B-4A7A-9746-0CD6966B434B}" destId="{FAD9ECD3-6F82-42C6-B6DD-4421988354F1}" srcOrd="0" destOrd="0" presId="urn:microsoft.com/office/officeart/2018/5/layout/CenteredIconLabelDescriptionList"/>
    <dgm:cxn modelId="{1A4729DC-F155-41D8-9552-B3C95AEA90C6}" type="presParOf" srcId="{6CE4503D-740D-4349-A6EB-0FB0ED70EAD9}" destId="{90BE0DE4-2835-4F62-8DCD-2C0BE4327177}" srcOrd="0" destOrd="0" presId="urn:microsoft.com/office/officeart/2018/5/layout/CenteredIconLabelDescriptionList"/>
    <dgm:cxn modelId="{E5B7B608-71DE-433E-B74C-13C977762807}" type="presParOf" srcId="{90BE0DE4-2835-4F62-8DCD-2C0BE4327177}" destId="{16F6B745-C226-4914-A05A-4F50F898DF1F}" srcOrd="0" destOrd="0" presId="urn:microsoft.com/office/officeart/2018/5/layout/CenteredIconLabelDescriptionList"/>
    <dgm:cxn modelId="{95FD6A13-247B-4467-93B8-59D1BEDD3968}" type="presParOf" srcId="{90BE0DE4-2835-4F62-8DCD-2C0BE4327177}" destId="{87FD134F-A727-4F0B-84F0-0E8E34EA25F2}" srcOrd="1" destOrd="0" presId="urn:microsoft.com/office/officeart/2018/5/layout/CenteredIconLabelDescriptionList"/>
    <dgm:cxn modelId="{3FD0F318-F1B0-44DA-94C5-A8531F05A105}" type="presParOf" srcId="{90BE0DE4-2835-4F62-8DCD-2C0BE4327177}" destId="{67420320-1D60-4C3C-B112-2D9E48EB5B83}" srcOrd="2" destOrd="0" presId="urn:microsoft.com/office/officeart/2018/5/layout/CenteredIconLabelDescriptionList"/>
    <dgm:cxn modelId="{5CA13F72-4E38-4C6A-B3AF-7FF26CB4B513}" type="presParOf" srcId="{90BE0DE4-2835-4F62-8DCD-2C0BE4327177}" destId="{A763ADBE-3C56-473D-8AE2-985BD01A3936}" srcOrd="3" destOrd="0" presId="urn:microsoft.com/office/officeart/2018/5/layout/CenteredIconLabelDescriptionList"/>
    <dgm:cxn modelId="{3475D080-F154-4B63-8CF2-A7ADDAA79915}" type="presParOf" srcId="{90BE0DE4-2835-4F62-8DCD-2C0BE4327177}" destId="{73DDCF6E-1861-4E9E-AEEA-DE089B9F45B0}" srcOrd="4" destOrd="0" presId="urn:microsoft.com/office/officeart/2018/5/layout/CenteredIconLabelDescriptionList"/>
    <dgm:cxn modelId="{18CAC158-FC6A-479C-88D3-476156A52F12}" type="presParOf" srcId="{6CE4503D-740D-4349-A6EB-0FB0ED70EAD9}" destId="{A130BA45-F7EA-4100-A603-4301D188F326}" srcOrd="1" destOrd="0" presId="urn:microsoft.com/office/officeart/2018/5/layout/CenteredIconLabelDescriptionList"/>
    <dgm:cxn modelId="{D30A4D1D-4C0E-43AB-9579-19429A2F102F}" type="presParOf" srcId="{6CE4503D-740D-4349-A6EB-0FB0ED70EAD9}" destId="{0E656F1D-DB2E-4E49-9B6A-DB05DF545F7B}" srcOrd="2" destOrd="0" presId="urn:microsoft.com/office/officeart/2018/5/layout/CenteredIconLabelDescriptionList"/>
    <dgm:cxn modelId="{C61F957F-5FE3-4ED4-8BAC-611D591E920D}" type="presParOf" srcId="{0E656F1D-DB2E-4E49-9B6A-DB05DF545F7B}" destId="{73BA18D7-FAB5-4E6A-ABCF-47D08EE1CB7B}" srcOrd="0" destOrd="0" presId="urn:microsoft.com/office/officeart/2018/5/layout/CenteredIconLabelDescriptionList"/>
    <dgm:cxn modelId="{587467B3-2385-4F6B-BA1F-B3EC47DEC26F}" type="presParOf" srcId="{0E656F1D-DB2E-4E49-9B6A-DB05DF545F7B}" destId="{CD91C7FB-FB4F-43BC-9EA4-B671DDEC5116}" srcOrd="1" destOrd="0" presId="urn:microsoft.com/office/officeart/2018/5/layout/CenteredIconLabelDescriptionList"/>
    <dgm:cxn modelId="{DA6DF62A-1A50-41B9-892F-A55E2F5F7518}" type="presParOf" srcId="{0E656F1D-DB2E-4E49-9B6A-DB05DF545F7B}" destId="{4982A7DB-091A-4556-A5AD-C9E90D7120F1}" srcOrd="2" destOrd="0" presId="urn:microsoft.com/office/officeart/2018/5/layout/CenteredIconLabelDescriptionList"/>
    <dgm:cxn modelId="{F7EBF83E-BDC6-4F90-9C00-706CF96E4FFF}" type="presParOf" srcId="{0E656F1D-DB2E-4E49-9B6A-DB05DF545F7B}" destId="{F40D9446-A278-4EB8-99E2-A96D41AE6B2D}" srcOrd="3" destOrd="0" presId="urn:microsoft.com/office/officeart/2018/5/layout/CenteredIconLabelDescriptionList"/>
    <dgm:cxn modelId="{BAE42E80-26F5-4F3B-B2B8-E1FCE374026A}" type="presParOf" srcId="{0E656F1D-DB2E-4E49-9B6A-DB05DF545F7B}" destId="{FBF73AA0-31C3-45EF-B491-C7B64D45D999}" srcOrd="4" destOrd="0" presId="urn:microsoft.com/office/officeart/2018/5/layout/CenteredIconLabelDescriptionList"/>
    <dgm:cxn modelId="{ABC27055-740F-444E-9BC7-393E284BEF32}" type="presParOf" srcId="{6CE4503D-740D-4349-A6EB-0FB0ED70EAD9}" destId="{3EDE6FFA-6AE2-49EA-BC70-8FD4021EB15C}" srcOrd="3" destOrd="0" presId="urn:microsoft.com/office/officeart/2018/5/layout/CenteredIconLabelDescriptionList"/>
    <dgm:cxn modelId="{087AADCE-2B45-48DE-B1BB-4F44AD99D3B9}" type="presParOf" srcId="{6CE4503D-740D-4349-A6EB-0FB0ED70EAD9}" destId="{0A104199-0742-49E4-B655-89A2B247060A}" srcOrd="4" destOrd="0" presId="urn:microsoft.com/office/officeart/2018/5/layout/CenteredIconLabelDescriptionList"/>
    <dgm:cxn modelId="{4259A240-9B88-4436-BA1A-83C1D0CAD256}" type="presParOf" srcId="{0A104199-0742-49E4-B655-89A2B247060A}" destId="{140B304F-C2E5-4B2E-BB7C-D24445975EC7}" srcOrd="0" destOrd="0" presId="urn:microsoft.com/office/officeart/2018/5/layout/CenteredIconLabelDescriptionList"/>
    <dgm:cxn modelId="{5155FC59-4182-4916-B534-C1008039CD22}" type="presParOf" srcId="{0A104199-0742-49E4-B655-89A2B247060A}" destId="{C454D187-AD73-44F5-B3C6-E0D0126C95F5}" srcOrd="1" destOrd="0" presId="urn:microsoft.com/office/officeart/2018/5/layout/CenteredIconLabelDescriptionList"/>
    <dgm:cxn modelId="{EFE84BE8-4307-4F04-8B7F-BCD324E9593E}" type="presParOf" srcId="{0A104199-0742-49E4-B655-89A2B247060A}" destId="{6CA72BD1-4704-40D3-A0F1-8E48F4468FC3}" srcOrd="2" destOrd="0" presId="urn:microsoft.com/office/officeart/2018/5/layout/CenteredIconLabelDescriptionList"/>
    <dgm:cxn modelId="{2B6B8250-961A-4544-924B-C25099123E90}" type="presParOf" srcId="{0A104199-0742-49E4-B655-89A2B247060A}" destId="{F31F227D-C21F-4DD7-97BE-7D0E92CF3778}" srcOrd="3" destOrd="0" presId="urn:microsoft.com/office/officeart/2018/5/layout/CenteredIconLabelDescriptionList"/>
    <dgm:cxn modelId="{C3588039-2DF4-4E73-AE2A-60F20D187E8F}" type="presParOf" srcId="{0A104199-0742-49E4-B655-89A2B247060A}" destId="{6C894BC9-3310-4C76-BD5B-350ECB90A7AA}" srcOrd="4" destOrd="0" presId="urn:microsoft.com/office/officeart/2018/5/layout/CenteredIconLabelDescriptionList"/>
    <dgm:cxn modelId="{8890D4B4-2560-4041-A9F8-D0F12E863BAC}" type="presParOf" srcId="{6CE4503D-740D-4349-A6EB-0FB0ED70EAD9}" destId="{9BAF6E98-DA14-4C4E-B24C-4ACF143F844C}" srcOrd="5" destOrd="0" presId="urn:microsoft.com/office/officeart/2018/5/layout/CenteredIconLabelDescriptionList"/>
    <dgm:cxn modelId="{16F42F31-2CBD-4E58-9A0C-3CABEC519DA7}" type="presParOf" srcId="{6CE4503D-740D-4349-A6EB-0FB0ED70EAD9}" destId="{8C9A68D9-423B-4054-9A46-7D9157097FC3}" srcOrd="6" destOrd="0" presId="urn:microsoft.com/office/officeart/2018/5/layout/CenteredIconLabelDescriptionList"/>
    <dgm:cxn modelId="{C9453FE6-282B-4A0F-895B-8F833C59E468}" type="presParOf" srcId="{8C9A68D9-423B-4054-9A46-7D9157097FC3}" destId="{5C51942C-2092-4DFA-B82D-A78D35606DB1}" srcOrd="0" destOrd="0" presId="urn:microsoft.com/office/officeart/2018/5/layout/CenteredIconLabelDescriptionList"/>
    <dgm:cxn modelId="{211580A9-BC91-454B-A3FC-035109003E25}" type="presParOf" srcId="{8C9A68D9-423B-4054-9A46-7D9157097FC3}" destId="{38223741-60C1-4D9A-8EA7-FA4505871981}" srcOrd="1" destOrd="0" presId="urn:microsoft.com/office/officeart/2018/5/layout/CenteredIconLabelDescriptionList"/>
    <dgm:cxn modelId="{3A2A2DBA-B704-4E73-ABD1-0347D6D6F21B}" type="presParOf" srcId="{8C9A68D9-423B-4054-9A46-7D9157097FC3}" destId="{5C95E4F8-D9F9-4511-BF18-AADFC9001622}" srcOrd="2" destOrd="0" presId="urn:microsoft.com/office/officeart/2018/5/layout/CenteredIconLabelDescriptionList"/>
    <dgm:cxn modelId="{C5F1E471-8330-4E53-9909-560D569B8044}" type="presParOf" srcId="{8C9A68D9-423B-4054-9A46-7D9157097FC3}" destId="{96C3F2FB-3EC8-4F6C-8025-9EAEAB4A5772}" srcOrd="3" destOrd="0" presId="urn:microsoft.com/office/officeart/2018/5/layout/CenteredIconLabelDescriptionList"/>
    <dgm:cxn modelId="{18C13D8D-1CF4-4EB4-A8E9-4128229881E1}" type="presParOf" srcId="{8C9A68D9-423B-4054-9A46-7D9157097FC3}" destId="{A41E0ECA-0978-4F47-800F-B9166D607DB6}" srcOrd="4" destOrd="0" presId="urn:microsoft.com/office/officeart/2018/5/layout/CenteredIconLabelDescriptionList"/>
    <dgm:cxn modelId="{4DC75B5B-2FB5-40AC-B025-D3EAD5FAD98D}" type="presParOf" srcId="{6CE4503D-740D-4349-A6EB-0FB0ED70EAD9}" destId="{BBDEFEAC-972F-4F32-B4CB-7961636D053A}" srcOrd="7" destOrd="0" presId="urn:microsoft.com/office/officeart/2018/5/layout/CenteredIconLabelDescriptionList"/>
    <dgm:cxn modelId="{D87E5CBA-7A91-45DE-ADEF-2F68AC1E7A63}" type="presParOf" srcId="{6CE4503D-740D-4349-A6EB-0FB0ED70EAD9}" destId="{7D35B82A-8264-4F3C-A86E-9797F8E8540B}" srcOrd="8" destOrd="0" presId="urn:microsoft.com/office/officeart/2018/5/layout/CenteredIconLabelDescriptionList"/>
    <dgm:cxn modelId="{423A937A-4F29-4DF9-9AEA-DCA5E23EA473}" type="presParOf" srcId="{7D35B82A-8264-4F3C-A86E-9797F8E8540B}" destId="{D401EF3A-2F8F-4421-9E4B-56CA092E84A3}" srcOrd="0" destOrd="0" presId="urn:microsoft.com/office/officeart/2018/5/layout/CenteredIconLabelDescriptionList"/>
    <dgm:cxn modelId="{E0447A63-805C-410D-B9D6-7536743967F7}" type="presParOf" srcId="{7D35B82A-8264-4F3C-A86E-9797F8E8540B}" destId="{51328398-F8F8-4D31-8027-667B285DFCAF}" srcOrd="1" destOrd="0" presId="urn:microsoft.com/office/officeart/2018/5/layout/CenteredIconLabelDescriptionList"/>
    <dgm:cxn modelId="{2967CB30-650A-467A-8BB1-F6342B2D903F}" type="presParOf" srcId="{7D35B82A-8264-4F3C-A86E-9797F8E8540B}" destId="{F7149047-3FB0-4595-8462-7950EB3550EA}" srcOrd="2" destOrd="0" presId="urn:microsoft.com/office/officeart/2018/5/layout/CenteredIconLabelDescriptionList"/>
    <dgm:cxn modelId="{E63F4486-F472-40F9-8183-9F1F4273BE19}" type="presParOf" srcId="{7D35B82A-8264-4F3C-A86E-9797F8E8540B}" destId="{9477AC70-2428-4139-BFAF-5F80749F956A}" srcOrd="3" destOrd="0" presId="urn:microsoft.com/office/officeart/2018/5/layout/CenteredIconLabelDescriptionList"/>
    <dgm:cxn modelId="{F479C5DE-5173-4E1C-98C0-47704093F1B7}" type="presParOf" srcId="{7D35B82A-8264-4F3C-A86E-9797F8E8540B}" destId="{5774ECD2-03CA-400E-81B5-96C85635CCF8}" srcOrd="4" destOrd="0" presId="urn:microsoft.com/office/officeart/2018/5/layout/CenteredIconLabelDescriptionList"/>
    <dgm:cxn modelId="{CDD78740-0559-4A82-AFB7-9BD5486DB9B0}" type="presParOf" srcId="{6CE4503D-740D-4349-A6EB-0FB0ED70EAD9}" destId="{473649D1-1CDC-4D11-ADF9-52AD86435B03}" srcOrd="9" destOrd="0" presId="urn:microsoft.com/office/officeart/2018/5/layout/CenteredIconLabelDescriptionList"/>
    <dgm:cxn modelId="{C00D44ED-4C33-44DF-AAB5-3CE8FF5EE171}" type="presParOf" srcId="{6CE4503D-740D-4349-A6EB-0FB0ED70EAD9}" destId="{689AE577-C9A5-4476-BC78-7401516FA3C9}" srcOrd="10" destOrd="0" presId="urn:microsoft.com/office/officeart/2018/5/layout/CenteredIconLabelDescriptionList"/>
    <dgm:cxn modelId="{89FAAE2D-294C-4BB0-AFE8-F4EDF7C862E6}" type="presParOf" srcId="{689AE577-C9A5-4476-BC78-7401516FA3C9}" destId="{416D9821-7CB2-4BB6-BC8A-CDB8CEFA3787}" srcOrd="0" destOrd="0" presId="urn:microsoft.com/office/officeart/2018/5/layout/CenteredIconLabelDescriptionList"/>
    <dgm:cxn modelId="{32FD7ADF-9CB4-470C-A83E-2E2A3B140A0F}" type="presParOf" srcId="{689AE577-C9A5-4476-BC78-7401516FA3C9}" destId="{F0EA7B54-FB00-4890-ADB9-B55EAD8A27DA}" srcOrd="1" destOrd="0" presId="urn:microsoft.com/office/officeart/2018/5/layout/CenteredIconLabelDescriptionList"/>
    <dgm:cxn modelId="{CD2E2444-E069-4952-8F8B-F9295EA54705}" type="presParOf" srcId="{689AE577-C9A5-4476-BC78-7401516FA3C9}" destId="{5B2E4D6B-CA19-40D2-8F6E-9C319C581CEC}" srcOrd="2" destOrd="0" presId="urn:microsoft.com/office/officeart/2018/5/layout/CenteredIconLabelDescriptionList"/>
    <dgm:cxn modelId="{494F8A11-33C6-43C7-B23F-E8B588CFE7D7}" type="presParOf" srcId="{689AE577-C9A5-4476-BC78-7401516FA3C9}" destId="{FF5FB831-2A66-449F-896E-F6CCF5269696}" srcOrd="3" destOrd="0" presId="urn:microsoft.com/office/officeart/2018/5/layout/CenteredIconLabelDescriptionList"/>
    <dgm:cxn modelId="{465DA66E-6866-4733-A06E-920371059545}" type="presParOf" srcId="{689AE577-C9A5-4476-BC78-7401516FA3C9}" destId="{B9E106F9-C0FB-4D9C-99B1-FCDA11CABE87}" srcOrd="4" destOrd="0" presId="urn:microsoft.com/office/officeart/2018/5/layout/CenteredIconLabelDescriptionList"/>
    <dgm:cxn modelId="{A6D0251D-0EBA-4792-B8BE-27FB4B6D080B}" type="presParOf" srcId="{6CE4503D-740D-4349-A6EB-0FB0ED70EAD9}" destId="{39F2E434-001E-42C2-A0EF-AEA35B33561C}" srcOrd="11" destOrd="0" presId="urn:microsoft.com/office/officeart/2018/5/layout/CenteredIconLabelDescriptionList"/>
    <dgm:cxn modelId="{5DCA02C5-3882-417C-B59C-D72BD092B397}" type="presParOf" srcId="{6CE4503D-740D-4349-A6EB-0FB0ED70EAD9}" destId="{79B5A3A5-AC2B-4E66-B632-7A542BACE308}" srcOrd="12" destOrd="0" presId="urn:microsoft.com/office/officeart/2018/5/layout/CenteredIconLabelDescriptionList"/>
    <dgm:cxn modelId="{AB2B8C82-BD62-4E5D-A29A-C2DD15E8FA8A}" type="presParOf" srcId="{79B5A3A5-AC2B-4E66-B632-7A542BACE308}" destId="{6364B15F-E785-486E-A3B9-F22D12C8AC3D}" srcOrd="0" destOrd="0" presId="urn:microsoft.com/office/officeart/2018/5/layout/CenteredIconLabelDescriptionList"/>
    <dgm:cxn modelId="{D311403E-1501-46C2-B820-FE05DB8A4F5A}" type="presParOf" srcId="{79B5A3A5-AC2B-4E66-B632-7A542BACE308}" destId="{E53F0942-84D7-4FDD-A994-504025D8D50D}" srcOrd="1" destOrd="0" presId="urn:microsoft.com/office/officeart/2018/5/layout/CenteredIconLabelDescriptionList"/>
    <dgm:cxn modelId="{4C969A87-4D80-4563-A49A-FB30BDB08884}" type="presParOf" srcId="{79B5A3A5-AC2B-4E66-B632-7A542BACE308}" destId="{F72DB1BA-DC9E-4531-A837-A748B52C0C99}" srcOrd="2" destOrd="0" presId="urn:microsoft.com/office/officeart/2018/5/layout/CenteredIconLabelDescriptionList"/>
    <dgm:cxn modelId="{81DC176C-177D-4B76-964A-1403A4696D7F}" type="presParOf" srcId="{79B5A3A5-AC2B-4E66-B632-7A542BACE308}" destId="{FC48C2C1-253C-42BC-BF7F-53F93550A150}" srcOrd="3" destOrd="0" presId="urn:microsoft.com/office/officeart/2018/5/layout/CenteredIconLabelDescriptionList"/>
    <dgm:cxn modelId="{2F76E8F2-595D-41CC-9217-9211D3733A56}" type="presParOf" srcId="{79B5A3A5-AC2B-4E66-B632-7A542BACE308}" destId="{5B1BF281-BBA7-4C35-A1D9-64FE5508781F}" srcOrd="4" destOrd="0" presId="urn:microsoft.com/office/officeart/2018/5/layout/CenteredIconLabelDescriptionList"/>
    <dgm:cxn modelId="{D63384E6-903A-4128-B234-3F5B66985D92}" type="presParOf" srcId="{6CE4503D-740D-4349-A6EB-0FB0ED70EAD9}" destId="{E19E177C-0E5D-41AA-AC6A-B051238E8102}" srcOrd="13" destOrd="0" presId="urn:microsoft.com/office/officeart/2018/5/layout/CenteredIconLabelDescriptionList"/>
    <dgm:cxn modelId="{14A036C3-EB2D-4D88-825C-9A16DD801B11}" type="presParOf" srcId="{6CE4503D-740D-4349-A6EB-0FB0ED70EAD9}" destId="{D1C7113C-38DE-4E62-9E0F-324BCB4DE8F4}" srcOrd="14" destOrd="0" presId="urn:microsoft.com/office/officeart/2018/5/layout/CenteredIconLabelDescriptionList"/>
    <dgm:cxn modelId="{9BE11B75-BC5B-4933-ADE4-CA77A2619513}" type="presParOf" srcId="{D1C7113C-38DE-4E62-9E0F-324BCB4DE8F4}" destId="{B8EAC0D2-025E-4203-832A-8FFBE0984D6D}" srcOrd="0" destOrd="0" presId="urn:microsoft.com/office/officeart/2018/5/layout/CenteredIconLabelDescriptionList"/>
    <dgm:cxn modelId="{FF3B385A-D699-4190-B2FD-76CE1AAD20C6}" type="presParOf" srcId="{D1C7113C-38DE-4E62-9E0F-324BCB4DE8F4}" destId="{8FBBEBC0-F4AA-463B-B7FD-80CC182231F0}" srcOrd="1" destOrd="0" presId="urn:microsoft.com/office/officeart/2018/5/layout/CenteredIconLabelDescriptionList"/>
    <dgm:cxn modelId="{1C1D70C0-3229-4615-BF20-BD61E660F6D0}" type="presParOf" srcId="{D1C7113C-38DE-4E62-9E0F-324BCB4DE8F4}" destId="{FAD9ECD3-6F82-42C6-B6DD-4421988354F1}" srcOrd="2" destOrd="0" presId="urn:microsoft.com/office/officeart/2018/5/layout/CenteredIconLabelDescriptionList"/>
    <dgm:cxn modelId="{D5579BD7-371A-4CF3-8BCF-CFD0C3681C6E}" type="presParOf" srcId="{D1C7113C-38DE-4E62-9E0F-324BCB4DE8F4}" destId="{F0DC8F27-2FD9-4558-A5C5-6E2147FE0AA7}" srcOrd="3" destOrd="0" presId="urn:microsoft.com/office/officeart/2018/5/layout/CenteredIconLabelDescriptionList"/>
    <dgm:cxn modelId="{04CF759E-D859-4926-91BA-116BD3A650A6}" type="presParOf" srcId="{D1C7113C-38DE-4E62-9E0F-324BCB4DE8F4}" destId="{7C879757-9BCC-4A29-8129-15095EE95EB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2E3C74E-EC82-4680-9E9D-DC245085503D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2267D4-BB1D-4A5B-A02E-AFDA234FE2C0}">
      <dgm:prSet/>
      <dgm:spPr/>
      <dgm:t>
        <a:bodyPr/>
        <a:lstStyle/>
        <a:p>
          <a:r>
            <a:rPr lang="en-US"/>
            <a:t>Outreach </a:t>
          </a:r>
        </a:p>
      </dgm:t>
    </dgm:pt>
    <dgm:pt modelId="{2538F8B4-55D2-40CD-A59D-5EE09ABF8C98}" type="parTrans" cxnId="{F274688B-77D7-4CB8-A811-FAA41F2831C9}">
      <dgm:prSet/>
      <dgm:spPr/>
      <dgm:t>
        <a:bodyPr/>
        <a:lstStyle/>
        <a:p>
          <a:endParaRPr lang="en-US"/>
        </a:p>
      </dgm:t>
    </dgm:pt>
    <dgm:pt modelId="{21CD3D24-A7AC-491C-B7C8-5E9F00F5981C}" type="sibTrans" cxnId="{F274688B-77D7-4CB8-A811-FAA41F2831C9}">
      <dgm:prSet/>
      <dgm:spPr/>
      <dgm:t>
        <a:bodyPr/>
        <a:lstStyle/>
        <a:p>
          <a:endParaRPr lang="en-US"/>
        </a:p>
      </dgm:t>
    </dgm:pt>
    <dgm:pt modelId="{92AB0063-E8AA-4600-8A90-51B3F9C64510}">
      <dgm:prSet/>
      <dgm:spPr/>
      <dgm:t>
        <a:bodyPr/>
        <a:lstStyle/>
        <a:p>
          <a:r>
            <a:rPr lang="en-US"/>
            <a:t>Individualized assessment, diagnosis, and treatment planning </a:t>
          </a:r>
        </a:p>
      </dgm:t>
    </dgm:pt>
    <dgm:pt modelId="{7A8E7EBC-B120-4E7D-9172-3807538704C0}" type="parTrans" cxnId="{B6F2D378-356B-46D1-97A6-BD7CD6D721BE}">
      <dgm:prSet/>
      <dgm:spPr/>
      <dgm:t>
        <a:bodyPr/>
        <a:lstStyle/>
        <a:p>
          <a:endParaRPr lang="en-US"/>
        </a:p>
      </dgm:t>
    </dgm:pt>
    <dgm:pt modelId="{0A6A6042-6791-4ECE-880A-C2DFB3E6A963}" type="sibTrans" cxnId="{B6F2D378-356B-46D1-97A6-BD7CD6D721BE}">
      <dgm:prSet/>
      <dgm:spPr/>
      <dgm:t>
        <a:bodyPr/>
        <a:lstStyle/>
        <a:p>
          <a:endParaRPr lang="en-US"/>
        </a:p>
      </dgm:t>
    </dgm:pt>
    <dgm:pt modelId="{1F26CD7A-F97E-45B7-9B34-54D76DB92E58}">
      <dgm:prSet/>
      <dgm:spPr/>
      <dgm:t>
        <a:bodyPr/>
        <a:lstStyle/>
        <a:p>
          <a:r>
            <a:rPr lang="en-US"/>
            <a:t>Individual and group counseling </a:t>
          </a:r>
        </a:p>
      </dgm:t>
    </dgm:pt>
    <dgm:pt modelId="{7DD101CD-0359-4C66-B32A-F2B20A876B38}" type="parTrans" cxnId="{AE3A6033-4DB3-4FC5-998E-E14674939BB1}">
      <dgm:prSet/>
      <dgm:spPr/>
      <dgm:t>
        <a:bodyPr/>
        <a:lstStyle/>
        <a:p>
          <a:endParaRPr lang="en-US"/>
        </a:p>
      </dgm:t>
    </dgm:pt>
    <dgm:pt modelId="{94262805-29E9-4119-B0C1-2091EF8DFCE5}" type="sibTrans" cxnId="{AE3A6033-4DB3-4FC5-998E-E14674939BB1}">
      <dgm:prSet/>
      <dgm:spPr/>
      <dgm:t>
        <a:bodyPr/>
        <a:lstStyle/>
        <a:p>
          <a:endParaRPr lang="en-US"/>
        </a:p>
      </dgm:t>
    </dgm:pt>
    <dgm:pt modelId="{06D141EB-C507-458E-B33F-684242E134CF}">
      <dgm:prSet/>
      <dgm:spPr/>
      <dgm:t>
        <a:bodyPr/>
        <a:lstStyle/>
        <a:p>
          <a:r>
            <a:rPr lang="en-US"/>
            <a:t>Single and multi-family groups </a:t>
          </a:r>
        </a:p>
      </dgm:t>
    </dgm:pt>
    <dgm:pt modelId="{0E3167DD-5EE0-4050-8349-17DA36AA43B5}" type="parTrans" cxnId="{87081857-454D-4C54-9F76-0F0F94033CC9}">
      <dgm:prSet/>
      <dgm:spPr/>
      <dgm:t>
        <a:bodyPr/>
        <a:lstStyle/>
        <a:p>
          <a:endParaRPr lang="en-US"/>
        </a:p>
      </dgm:t>
    </dgm:pt>
    <dgm:pt modelId="{F14EF8B6-374B-4688-86C3-3983AF483462}" type="sibTrans" cxnId="{87081857-454D-4C54-9F76-0F0F94033CC9}">
      <dgm:prSet/>
      <dgm:spPr/>
      <dgm:t>
        <a:bodyPr/>
        <a:lstStyle/>
        <a:p>
          <a:endParaRPr lang="en-US"/>
        </a:p>
      </dgm:t>
    </dgm:pt>
    <dgm:pt modelId="{D115867D-7E8B-41F0-9230-217DF67D1C2C}">
      <dgm:prSet/>
      <dgm:spPr/>
      <dgm:t>
        <a:bodyPr/>
        <a:lstStyle/>
        <a:p>
          <a:r>
            <a:rPr lang="en-US"/>
            <a:t>Education and support for individuals/families/support systems </a:t>
          </a:r>
        </a:p>
      </dgm:t>
    </dgm:pt>
    <dgm:pt modelId="{42573B51-7EDE-4991-A307-46D4090C6157}" type="parTrans" cxnId="{AE92F2D5-D5AA-4ED1-BA77-A36971586FB8}">
      <dgm:prSet/>
      <dgm:spPr/>
      <dgm:t>
        <a:bodyPr/>
        <a:lstStyle/>
        <a:p>
          <a:endParaRPr lang="en-US"/>
        </a:p>
      </dgm:t>
    </dgm:pt>
    <dgm:pt modelId="{79DC12E3-23BF-4A08-8D3C-1C2A97E89BF0}" type="sibTrans" cxnId="{AE92F2D5-D5AA-4ED1-BA77-A36971586FB8}">
      <dgm:prSet/>
      <dgm:spPr/>
      <dgm:t>
        <a:bodyPr/>
        <a:lstStyle/>
        <a:p>
          <a:endParaRPr lang="en-US"/>
        </a:p>
      </dgm:t>
    </dgm:pt>
    <dgm:pt modelId="{56B62455-8565-4BF5-B111-C5DE684CD690}">
      <dgm:prSet/>
      <dgm:spPr/>
      <dgm:t>
        <a:bodyPr/>
        <a:lstStyle/>
        <a:p>
          <a:r>
            <a:rPr lang="en-US"/>
            <a:t>Relapse prevention and crisis planning</a:t>
          </a:r>
        </a:p>
      </dgm:t>
    </dgm:pt>
    <dgm:pt modelId="{B04F223C-6BD7-4CE6-B7AA-803DA8C1F300}" type="parTrans" cxnId="{BEF9D2D5-C339-44B8-81F4-FD06F78E1B54}">
      <dgm:prSet/>
      <dgm:spPr/>
      <dgm:t>
        <a:bodyPr/>
        <a:lstStyle/>
        <a:p>
          <a:endParaRPr lang="en-US"/>
        </a:p>
      </dgm:t>
    </dgm:pt>
    <dgm:pt modelId="{F71E1810-F9C4-4E01-A324-157E43144D2F}" type="sibTrans" cxnId="{BEF9D2D5-C339-44B8-81F4-FD06F78E1B54}">
      <dgm:prSet/>
      <dgm:spPr/>
      <dgm:t>
        <a:bodyPr/>
        <a:lstStyle/>
        <a:p>
          <a:endParaRPr lang="en-US"/>
        </a:p>
      </dgm:t>
    </dgm:pt>
    <dgm:pt modelId="{DB526DE6-C44E-4F63-B68C-B01506C0BD06}">
      <dgm:prSet/>
      <dgm:spPr/>
      <dgm:t>
        <a:bodyPr/>
        <a:lstStyle/>
        <a:p>
          <a:r>
            <a:rPr lang="en-US"/>
            <a:t>Information and navigation of resources, benefits, and entitlements</a:t>
          </a:r>
        </a:p>
      </dgm:t>
    </dgm:pt>
    <dgm:pt modelId="{49B6A933-EEBB-4B89-B5BA-FD629170EC6F}" type="parTrans" cxnId="{C68895D3-C18B-4BC6-83A5-57364E966143}">
      <dgm:prSet/>
      <dgm:spPr/>
      <dgm:t>
        <a:bodyPr/>
        <a:lstStyle/>
        <a:p>
          <a:endParaRPr lang="en-US"/>
        </a:p>
      </dgm:t>
    </dgm:pt>
    <dgm:pt modelId="{6F3AE38A-B669-4787-A887-DAE9A90EDD90}" type="sibTrans" cxnId="{C68895D3-C18B-4BC6-83A5-57364E966143}">
      <dgm:prSet/>
      <dgm:spPr/>
      <dgm:t>
        <a:bodyPr/>
        <a:lstStyle/>
        <a:p>
          <a:endParaRPr lang="en-US"/>
        </a:p>
      </dgm:t>
    </dgm:pt>
    <dgm:pt modelId="{4E30795F-3239-4BF5-A96B-69C48996671F}">
      <dgm:prSet/>
      <dgm:spPr/>
      <dgm:t>
        <a:bodyPr/>
        <a:lstStyle/>
        <a:p>
          <a:r>
            <a:rPr lang="en-US"/>
            <a:t>Assistance with independent living skills </a:t>
          </a:r>
        </a:p>
      </dgm:t>
    </dgm:pt>
    <dgm:pt modelId="{54F1FE92-A967-4F4F-B20B-A8FB19E2DFEF}" type="parTrans" cxnId="{0471CEDD-1283-47BF-808F-3A49549BE997}">
      <dgm:prSet/>
      <dgm:spPr/>
      <dgm:t>
        <a:bodyPr/>
        <a:lstStyle/>
        <a:p>
          <a:endParaRPr lang="en-US"/>
        </a:p>
      </dgm:t>
    </dgm:pt>
    <dgm:pt modelId="{B3463C10-1164-46EB-82B9-0D81FA45CBE4}" type="sibTrans" cxnId="{0471CEDD-1283-47BF-808F-3A49549BE997}">
      <dgm:prSet/>
      <dgm:spPr/>
      <dgm:t>
        <a:bodyPr/>
        <a:lstStyle/>
        <a:p>
          <a:endParaRPr lang="en-US"/>
        </a:p>
      </dgm:t>
    </dgm:pt>
    <dgm:pt modelId="{904A7C7F-9759-4338-BFCD-594C2B0DD971}">
      <dgm:prSet/>
      <dgm:spPr/>
      <dgm:t>
        <a:bodyPr/>
        <a:lstStyle/>
        <a:p>
          <a:r>
            <a:rPr lang="en-US"/>
            <a:t>Support in school and work settings </a:t>
          </a:r>
        </a:p>
      </dgm:t>
    </dgm:pt>
    <dgm:pt modelId="{B10EF430-969A-4906-9B87-A57B69416C97}" type="parTrans" cxnId="{AC8FA862-8447-482E-A8EA-6AD6B7F458DA}">
      <dgm:prSet/>
      <dgm:spPr/>
      <dgm:t>
        <a:bodyPr/>
        <a:lstStyle/>
        <a:p>
          <a:endParaRPr lang="en-US"/>
        </a:p>
      </dgm:t>
    </dgm:pt>
    <dgm:pt modelId="{2B911F12-14A0-4AA3-AB8F-7FFDBDC722B3}" type="sibTrans" cxnId="{AC8FA862-8447-482E-A8EA-6AD6B7F458DA}">
      <dgm:prSet/>
      <dgm:spPr/>
      <dgm:t>
        <a:bodyPr/>
        <a:lstStyle/>
        <a:p>
          <a:endParaRPr lang="en-US"/>
        </a:p>
      </dgm:t>
    </dgm:pt>
    <dgm:pt modelId="{665635A4-9E1D-40D3-BF6C-E7B76E06F516}">
      <dgm:prSet/>
      <dgm:spPr/>
      <dgm:t>
        <a:bodyPr/>
        <a:lstStyle/>
        <a:p>
          <a:r>
            <a:rPr lang="en-US"/>
            <a:t>Opportunities for peer mentoring and meeting others with similar experiences </a:t>
          </a:r>
        </a:p>
      </dgm:t>
    </dgm:pt>
    <dgm:pt modelId="{5CBAC572-5DDB-45B5-812B-4B06A19C3FD3}" type="parTrans" cxnId="{579643AB-ABEF-4C8F-A58A-1BF93EC1DE9E}">
      <dgm:prSet/>
      <dgm:spPr/>
      <dgm:t>
        <a:bodyPr/>
        <a:lstStyle/>
        <a:p>
          <a:endParaRPr lang="en-US"/>
        </a:p>
      </dgm:t>
    </dgm:pt>
    <dgm:pt modelId="{EB7BEF6A-020D-46CA-BECF-AB7C6E6CA550}" type="sibTrans" cxnId="{579643AB-ABEF-4C8F-A58A-1BF93EC1DE9E}">
      <dgm:prSet/>
      <dgm:spPr/>
      <dgm:t>
        <a:bodyPr/>
        <a:lstStyle/>
        <a:p>
          <a:endParaRPr lang="en-US"/>
        </a:p>
      </dgm:t>
    </dgm:pt>
    <dgm:pt modelId="{C2AF74B4-EE43-497C-88F1-5E679C8AD08B}">
      <dgm:prSet/>
      <dgm:spPr/>
      <dgm:t>
        <a:bodyPr/>
        <a:lstStyle/>
        <a:p>
          <a:r>
            <a:rPr lang="en-US"/>
            <a:t>Medication support and education </a:t>
          </a:r>
        </a:p>
      </dgm:t>
    </dgm:pt>
    <dgm:pt modelId="{80E899BA-CDD0-4FB5-A85E-290E4C1D7CC3}" type="parTrans" cxnId="{CC1327B8-CAC4-4337-8073-8729F48FFBE6}">
      <dgm:prSet/>
      <dgm:spPr/>
      <dgm:t>
        <a:bodyPr/>
        <a:lstStyle/>
        <a:p>
          <a:endParaRPr lang="en-US"/>
        </a:p>
      </dgm:t>
    </dgm:pt>
    <dgm:pt modelId="{24053F21-BC69-4AAC-B864-BA5185C4A6D1}" type="sibTrans" cxnId="{CC1327B8-CAC4-4337-8073-8729F48FFBE6}">
      <dgm:prSet/>
      <dgm:spPr/>
      <dgm:t>
        <a:bodyPr/>
        <a:lstStyle/>
        <a:p>
          <a:endParaRPr lang="en-US"/>
        </a:p>
      </dgm:t>
    </dgm:pt>
    <dgm:pt modelId="{1719A26E-E54C-4B1E-9AAF-8375D40E42A6}">
      <dgm:prSet/>
      <dgm:spPr/>
      <dgm:t>
        <a:bodyPr/>
        <a:lstStyle/>
        <a:p>
          <a:r>
            <a:rPr lang="en-US"/>
            <a:t>Nursing/Physical health services that focus on wellness </a:t>
          </a:r>
        </a:p>
      </dgm:t>
    </dgm:pt>
    <dgm:pt modelId="{F081A357-A9EA-4D94-9C35-2208E40982DF}" type="parTrans" cxnId="{A33D8234-9907-41C2-BC85-D9AFDA2029FF}">
      <dgm:prSet/>
      <dgm:spPr/>
      <dgm:t>
        <a:bodyPr/>
        <a:lstStyle/>
        <a:p>
          <a:endParaRPr lang="en-US"/>
        </a:p>
      </dgm:t>
    </dgm:pt>
    <dgm:pt modelId="{44C46D90-69AF-45AD-AA71-8FE5DB63DBA3}" type="sibTrans" cxnId="{A33D8234-9907-41C2-BC85-D9AFDA2029FF}">
      <dgm:prSet/>
      <dgm:spPr/>
      <dgm:t>
        <a:bodyPr/>
        <a:lstStyle/>
        <a:p>
          <a:endParaRPr lang="en-US"/>
        </a:p>
      </dgm:t>
    </dgm:pt>
    <dgm:pt modelId="{79F96D57-BDDB-457A-A462-D3C878897988}" type="pres">
      <dgm:prSet presAssocID="{42E3C74E-EC82-4680-9E9D-DC245085503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EF3E01-5698-4A6F-A152-9A59EC3E3B71}" type="pres">
      <dgm:prSet presAssocID="{472267D4-BB1D-4A5B-A02E-AFDA234FE2C0}" presName="thickLine" presStyleLbl="alignNode1" presStyleIdx="0" presStyleCnt="12"/>
      <dgm:spPr/>
    </dgm:pt>
    <dgm:pt modelId="{A7A30C51-C30C-401C-A281-C398EEC53DB2}" type="pres">
      <dgm:prSet presAssocID="{472267D4-BB1D-4A5B-A02E-AFDA234FE2C0}" presName="horz1" presStyleCnt="0"/>
      <dgm:spPr/>
    </dgm:pt>
    <dgm:pt modelId="{9CA1184D-2AA9-4F03-8AFC-AF45AD108AC5}" type="pres">
      <dgm:prSet presAssocID="{472267D4-BB1D-4A5B-A02E-AFDA234FE2C0}" presName="tx1" presStyleLbl="revTx" presStyleIdx="0" presStyleCnt="12"/>
      <dgm:spPr/>
      <dgm:t>
        <a:bodyPr/>
        <a:lstStyle/>
        <a:p>
          <a:endParaRPr lang="en-US"/>
        </a:p>
      </dgm:t>
    </dgm:pt>
    <dgm:pt modelId="{FF13CA61-1B2B-4536-AF45-71136C60C1F0}" type="pres">
      <dgm:prSet presAssocID="{472267D4-BB1D-4A5B-A02E-AFDA234FE2C0}" presName="vert1" presStyleCnt="0"/>
      <dgm:spPr/>
    </dgm:pt>
    <dgm:pt modelId="{A7A0FFEC-65C8-41FF-94AD-F6D8E9BA7C0C}" type="pres">
      <dgm:prSet presAssocID="{92AB0063-E8AA-4600-8A90-51B3F9C64510}" presName="thickLine" presStyleLbl="alignNode1" presStyleIdx="1" presStyleCnt="12"/>
      <dgm:spPr/>
    </dgm:pt>
    <dgm:pt modelId="{AFD02EC6-0FCA-44BE-A299-2E2026A8D8CA}" type="pres">
      <dgm:prSet presAssocID="{92AB0063-E8AA-4600-8A90-51B3F9C64510}" presName="horz1" presStyleCnt="0"/>
      <dgm:spPr/>
    </dgm:pt>
    <dgm:pt modelId="{A2B47523-D65D-43D3-9B72-484A75424A49}" type="pres">
      <dgm:prSet presAssocID="{92AB0063-E8AA-4600-8A90-51B3F9C64510}" presName="tx1" presStyleLbl="revTx" presStyleIdx="1" presStyleCnt="12"/>
      <dgm:spPr/>
      <dgm:t>
        <a:bodyPr/>
        <a:lstStyle/>
        <a:p>
          <a:endParaRPr lang="en-US"/>
        </a:p>
      </dgm:t>
    </dgm:pt>
    <dgm:pt modelId="{BFAA0550-3203-4E5D-AC8F-0EA2EBD3D476}" type="pres">
      <dgm:prSet presAssocID="{92AB0063-E8AA-4600-8A90-51B3F9C64510}" presName="vert1" presStyleCnt="0"/>
      <dgm:spPr/>
    </dgm:pt>
    <dgm:pt modelId="{EE431BB7-9341-480B-B848-988707A2312F}" type="pres">
      <dgm:prSet presAssocID="{1F26CD7A-F97E-45B7-9B34-54D76DB92E58}" presName="thickLine" presStyleLbl="alignNode1" presStyleIdx="2" presStyleCnt="12"/>
      <dgm:spPr/>
    </dgm:pt>
    <dgm:pt modelId="{F0EC5E75-BE90-4A46-8523-F8E5F89968A0}" type="pres">
      <dgm:prSet presAssocID="{1F26CD7A-F97E-45B7-9B34-54D76DB92E58}" presName="horz1" presStyleCnt="0"/>
      <dgm:spPr/>
    </dgm:pt>
    <dgm:pt modelId="{ECBDD564-3596-4E72-A145-FB9F10DCBC6C}" type="pres">
      <dgm:prSet presAssocID="{1F26CD7A-F97E-45B7-9B34-54D76DB92E58}" presName="tx1" presStyleLbl="revTx" presStyleIdx="2" presStyleCnt="12"/>
      <dgm:spPr/>
      <dgm:t>
        <a:bodyPr/>
        <a:lstStyle/>
        <a:p>
          <a:endParaRPr lang="en-US"/>
        </a:p>
      </dgm:t>
    </dgm:pt>
    <dgm:pt modelId="{671B4F36-BE78-4376-BC18-6575230A57EA}" type="pres">
      <dgm:prSet presAssocID="{1F26CD7A-F97E-45B7-9B34-54D76DB92E58}" presName="vert1" presStyleCnt="0"/>
      <dgm:spPr/>
    </dgm:pt>
    <dgm:pt modelId="{1F0DC32D-8A75-4F3F-A57B-5BAA5CE7564D}" type="pres">
      <dgm:prSet presAssocID="{06D141EB-C507-458E-B33F-684242E134CF}" presName="thickLine" presStyleLbl="alignNode1" presStyleIdx="3" presStyleCnt="12"/>
      <dgm:spPr/>
    </dgm:pt>
    <dgm:pt modelId="{14AA8BC5-994E-4709-B42B-E5F05B7DBE75}" type="pres">
      <dgm:prSet presAssocID="{06D141EB-C507-458E-B33F-684242E134CF}" presName="horz1" presStyleCnt="0"/>
      <dgm:spPr/>
    </dgm:pt>
    <dgm:pt modelId="{359CC99A-3D4E-4EE9-9EDA-649D8C95CEC9}" type="pres">
      <dgm:prSet presAssocID="{06D141EB-C507-458E-B33F-684242E134CF}" presName="tx1" presStyleLbl="revTx" presStyleIdx="3" presStyleCnt="12"/>
      <dgm:spPr/>
      <dgm:t>
        <a:bodyPr/>
        <a:lstStyle/>
        <a:p>
          <a:endParaRPr lang="en-US"/>
        </a:p>
      </dgm:t>
    </dgm:pt>
    <dgm:pt modelId="{EA3A398C-D2DE-4F43-8A57-BEA4CCD23820}" type="pres">
      <dgm:prSet presAssocID="{06D141EB-C507-458E-B33F-684242E134CF}" presName="vert1" presStyleCnt="0"/>
      <dgm:spPr/>
    </dgm:pt>
    <dgm:pt modelId="{B4EBECD1-8395-40D6-86A5-8542EACF16FB}" type="pres">
      <dgm:prSet presAssocID="{D115867D-7E8B-41F0-9230-217DF67D1C2C}" presName="thickLine" presStyleLbl="alignNode1" presStyleIdx="4" presStyleCnt="12"/>
      <dgm:spPr/>
    </dgm:pt>
    <dgm:pt modelId="{6116B39A-2501-453E-BF65-AB3E04195928}" type="pres">
      <dgm:prSet presAssocID="{D115867D-7E8B-41F0-9230-217DF67D1C2C}" presName="horz1" presStyleCnt="0"/>
      <dgm:spPr/>
    </dgm:pt>
    <dgm:pt modelId="{ECCD56C7-50E0-4CC5-B91E-26279F292D71}" type="pres">
      <dgm:prSet presAssocID="{D115867D-7E8B-41F0-9230-217DF67D1C2C}" presName="tx1" presStyleLbl="revTx" presStyleIdx="4" presStyleCnt="12"/>
      <dgm:spPr/>
      <dgm:t>
        <a:bodyPr/>
        <a:lstStyle/>
        <a:p>
          <a:endParaRPr lang="en-US"/>
        </a:p>
      </dgm:t>
    </dgm:pt>
    <dgm:pt modelId="{7E380F3E-12EF-4530-B672-1ADD9FDFD4AB}" type="pres">
      <dgm:prSet presAssocID="{D115867D-7E8B-41F0-9230-217DF67D1C2C}" presName="vert1" presStyleCnt="0"/>
      <dgm:spPr/>
    </dgm:pt>
    <dgm:pt modelId="{A00EFE9B-532C-479D-A4E2-99DD0FE00A36}" type="pres">
      <dgm:prSet presAssocID="{56B62455-8565-4BF5-B111-C5DE684CD690}" presName="thickLine" presStyleLbl="alignNode1" presStyleIdx="5" presStyleCnt="12"/>
      <dgm:spPr/>
    </dgm:pt>
    <dgm:pt modelId="{BA37692E-FB44-47D4-B61C-E01C1F1EC558}" type="pres">
      <dgm:prSet presAssocID="{56B62455-8565-4BF5-B111-C5DE684CD690}" presName="horz1" presStyleCnt="0"/>
      <dgm:spPr/>
    </dgm:pt>
    <dgm:pt modelId="{25CC7E95-E047-47EC-863A-F9F543786AF0}" type="pres">
      <dgm:prSet presAssocID="{56B62455-8565-4BF5-B111-C5DE684CD690}" presName="tx1" presStyleLbl="revTx" presStyleIdx="5" presStyleCnt="12"/>
      <dgm:spPr/>
      <dgm:t>
        <a:bodyPr/>
        <a:lstStyle/>
        <a:p>
          <a:endParaRPr lang="en-US"/>
        </a:p>
      </dgm:t>
    </dgm:pt>
    <dgm:pt modelId="{EABB37C4-13A9-4D9E-929C-59E905C008EF}" type="pres">
      <dgm:prSet presAssocID="{56B62455-8565-4BF5-B111-C5DE684CD690}" presName="vert1" presStyleCnt="0"/>
      <dgm:spPr/>
    </dgm:pt>
    <dgm:pt modelId="{F15C3702-619C-4CCD-9FF0-786443540F21}" type="pres">
      <dgm:prSet presAssocID="{DB526DE6-C44E-4F63-B68C-B01506C0BD06}" presName="thickLine" presStyleLbl="alignNode1" presStyleIdx="6" presStyleCnt="12"/>
      <dgm:spPr/>
    </dgm:pt>
    <dgm:pt modelId="{D3B0B2ED-0E4C-4E23-BA31-FAB53375410E}" type="pres">
      <dgm:prSet presAssocID="{DB526DE6-C44E-4F63-B68C-B01506C0BD06}" presName="horz1" presStyleCnt="0"/>
      <dgm:spPr/>
    </dgm:pt>
    <dgm:pt modelId="{34AC37E1-395A-41F5-872D-7E922C1321B7}" type="pres">
      <dgm:prSet presAssocID="{DB526DE6-C44E-4F63-B68C-B01506C0BD06}" presName="tx1" presStyleLbl="revTx" presStyleIdx="6" presStyleCnt="12"/>
      <dgm:spPr/>
      <dgm:t>
        <a:bodyPr/>
        <a:lstStyle/>
        <a:p>
          <a:endParaRPr lang="en-US"/>
        </a:p>
      </dgm:t>
    </dgm:pt>
    <dgm:pt modelId="{D60B3EFB-223C-419D-AAB3-66120FD9A52B}" type="pres">
      <dgm:prSet presAssocID="{DB526DE6-C44E-4F63-B68C-B01506C0BD06}" presName="vert1" presStyleCnt="0"/>
      <dgm:spPr/>
    </dgm:pt>
    <dgm:pt modelId="{75FF7A60-5E47-4C81-9D62-1701396629E1}" type="pres">
      <dgm:prSet presAssocID="{4E30795F-3239-4BF5-A96B-69C48996671F}" presName="thickLine" presStyleLbl="alignNode1" presStyleIdx="7" presStyleCnt="12"/>
      <dgm:spPr/>
    </dgm:pt>
    <dgm:pt modelId="{A582AB79-096E-477B-8FA0-C1FBD2DC1923}" type="pres">
      <dgm:prSet presAssocID="{4E30795F-3239-4BF5-A96B-69C48996671F}" presName="horz1" presStyleCnt="0"/>
      <dgm:spPr/>
    </dgm:pt>
    <dgm:pt modelId="{3D9D3553-A05D-4D6B-982B-E2BD3D9C3982}" type="pres">
      <dgm:prSet presAssocID="{4E30795F-3239-4BF5-A96B-69C48996671F}" presName="tx1" presStyleLbl="revTx" presStyleIdx="7" presStyleCnt="12"/>
      <dgm:spPr/>
      <dgm:t>
        <a:bodyPr/>
        <a:lstStyle/>
        <a:p>
          <a:endParaRPr lang="en-US"/>
        </a:p>
      </dgm:t>
    </dgm:pt>
    <dgm:pt modelId="{326256FB-888E-4774-9F69-35512AFA8ED8}" type="pres">
      <dgm:prSet presAssocID="{4E30795F-3239-4BF5-A96B-69C48996671F}" presName="vert1" presStyleCnt="0"/>
      <dgm:spPr/>
    </dgm:pt>
    <dgm:pt modelId="{C879C7E6-3CD2-442B-B128-F8CE1AF68593}" type="pres">
      <dgm:prSet presAssocID="{904A7C7F-9759-4338-BFCD-594C2B0DD971}" presName="thickLine" presStyleLbl="alignNode1" presStyleIdx="8" presStyleCnt="12"/>
      <dgm:spPr/>
    </dgm:pt>
    <dgm:pt modelId="{3F6DE324-06C3-420C-A38D-CB6725D06214}" type="pres">
      <dgm:prSet presAssocID="{904A7C7F-9759-4338-BFCD-594C2B0DD971}" presName="horz1" presStyleCnt="0"/>
      <dgm:spPr/>
    </dgm:pt>
    <dgm:pt modelId="{70EB47DD-AE72-4757-B645-67F7243CE171}" type="pres">
      <dgm:prSet presAssocID="{904A7C7F-9759-4338-BFCD-594C2B0DD971}" presName="tx1" presStyleLbl="revTx" presStyleIdx="8" presStyleCnt="12"/>
      <dgm:spPr/>
      <dgm:t>
        <a:bodyPr/>
        <a:lstStyle/>
        <a:p>
          <a:endParaRPr lang="en-US"/>
        </a:p>
      </dgm:t>
    </dgm:pt>
    <dgm:pt modelId="{B324136C-9018-4077-AC9C-9231B0B89358}" type="pres">
      <dgm:prSet presAssocID="{904A7C7F-9759-4338-BFCD-594C2B0DD971}" presName="vert1" presStyleCnt="0"/>
      <dgm:spPr/>
    </dgm:pt>
    <dgm:pt modelId="{124557FD-3E9A-47AC-8EFA-5D9691EB3CE6}" type="pres">
      <dgm:prSet presAssocID="{665635A4-9E1D-40D3-BF6C-E7B76E06F516}" presName="thickLine" presStyleLbl="alignNode1" presStyleIdx="9" presStyleCnt="12"/>
      <dgm:spPr/>
    </dgm:pt>
    <dgm:pt modelId="{A52BAE44-D005-4FFE-AB15-C6BEFCD5957E}" type="pres">
      <dgm:prSet presAssocID="{665635A4-9E1D-40D3-BF6C-E7B76E06F516}" presName="horz1" presStyleCnt="0"/>
      <dgm:spPr/>
    </dgm:pt>
    <dgm:pt modelId="{78E40FCC-5D1A-4A0F-9CA9-0939BE597DBC}" type="pres">
      <dgm:prSet presAssocID="{665635A4-9E1D-40D3-BF6C-E7B76E06F516}" presName="tx1" presStyleLbl="revTx" presStyleIdx="9" presStyleCnt="12"/>
      <dgm:spPr/>
      <dgm:t>
        <a:bodyPr/>
        <a:lstStyle/>
        <a:p>
          <a:endParaRPr lang="en-US"/>
        </a:p>
      </dgm:t>
    </dgm:pt>
    <dgm:pt modelId="{F210DF1F-289B-4F8F-854F-3583F3D54E58}" type="pres">
      <dgm:prSet presAssocID="{665635A4-9E1D-40D3-BF6C-E7B76E06F516}" presName="vert1" presStyleCnt="0"/>
      <dgm:spPr/>
    </dgm:pt>
    <dgm:pt modelId="{887935B6-FE1E-42ED-8C61-8AA74E792793}" type="pres">
      <dgm:prSet presAssocID="{C2AF74B4-EE43-497C-88F1-5E679C8AD08B}" presName="thickLine" presStyleLbl="alignNode1" presStyleIdx="10" presStyleCnt="12"/>
      <dgm:spPr/>
    </dgm:pt>
    <dgm:pt modelId="{2D7E9D52-3280-4DDD-A862-60472521FDA1}" type="pres">
      <dgm:prSet presAssocID="{C2AF74B4-EE43-497C-88F1-5E679C8AD08B}" presName="horz1" presStyleCnt="0"/>
      <dgm:spPr/>
    </dgm:pt>
    <dgm:pt modelId="{09177B6A-CFFB-4974-AB25-D0946B38DE91}" type="pres">
      <dgm:prSet presAssocID="{C2AF74B4-EE43-497C-88F1-5E679C8AD08B}" presName="tx1" presStyleLbl="revTx" presStyleIdx="10" presStyleCnt="12"/>
      <dgm:spPr/>
      <dgm:t>
        <a:bodyPr/>
        <a:lstStyle/>
        <a:p>
          <a:endParaRPr lang="en-US"/>
        </a:p>
      </dgm:t>
    </dgm:pt>
    <dgm:pt modelId="{D0A8D6D0-5C9D-43AD-957A-AB519312BC6D}" type="pres">
      <dgm:prSet presAssocID="{C2AF74B4-EE43-497C-88F1-5E679C8AD08B}" presName="vert1" presStyleCnt="0"/>
      <dgm:spPr/>
    </dgm:pt>
    <dgm:pt modelId="{BE0D7867-90FA-48D3-A05E-C7BE253E73E2}" type="pres">
      <dgm:prSet presAssocID="{1719A26E-E54C-4B1E-9AAF-8375D40E42A6}" presName="thickLine" presStyleLbl="alignNode1" presStyleIdx="11" presStyleCnt="12"/>
      <dgm:spPr/>
    </dgm:pt>
    <dgm:pt modelId="{1F0322DA-A777-4975-8907-B81E920BB22A}" type="pres">
      <dgm:prSet presAssocID="{1719A26E-E54C-4B1E-9AAF-8375D40E42A6}" presName="horz1" presStyleCnt="0"/>
      <dgm:spPr/>
    </dgm:pt>
    <dgm:pt modelId="{AD400FC9-EB3E-40B1-8E60-0D1EB1BBDED7}" type="pres">
      <dgm:prSet presAssocID="{1719A26E-E54C-4B1E-9AAF-8375D40E42A6}" presName="tx1" presStyleLbl="revTx" presStyleIdx="11" presStyleCnt="12"/>
      <dgm:spPr/>
      <dgm:t>
        <a:bodyPr/>
        <a:lstStyle/>
        <a:p>
          <a:endParaRPr lang="en-US"/>
        </a:p>
      </dgm:t>
    </dgm:pt>
    <dgm:pt modelId="{4332D7A8-1EA5-4B57-A139-33F01B63B89A}" type="pres">
      <dgm:prSet presAssocID="{1719A26E-E54C-4B1E-9AAF-8375D40E42A6}" presName="vert1" presStyleCnt="0"/>
      <dgm:spPr/>
    </dgm:pt>
  </dgm:ptLst>
  <dgm:cxnLst>
    <dgm:cxn modelId="{F274688B-77D7-4CB8-A811-FAA41F2831C9}" srcId="{42E3C74E-EC82-4680-9E9D-DC245085503D}" destId="{472267D4-BB1D-4A5B-A02E-AFDA234FE2C0}" srcOrd="0" destOrd="0" parTransId="{2538F8B4-55D2-40CD-A59D-5EE09ABF8C98}" sibTransId="{21CD3D24-A7AC-491C-B7C8-5E9F00F5981C}"/>
    <dgm:cxn modelId="{BB7E0CEE-6392-45BE-9452-58F7FF17A189}" type="presOf" srcId="{4E30795F-3239-4BF5-A96B-69C48996671F}" destId="{3D9D3553-A05D-4D6B-982B-E2BD3D9C3982}" srcOrd="0" destOrd="0" presId="urn:microsoft.com/office/officeart/2008/layout/LinedList"/>
    <dgm:cxn modelId="{AC8FA862-8447-482E-A8EA-6AD6B7F458DA}" srcId="{42E3C74E-EC82-4680-9E9D-DC245085503D}" destId="{904A7C7F-9759-4338-BFCD-594C2B0DD971}" srcOrd="8" destOrd="0" parTransId="{B10EF430-969A-4906-9B87-A57B69416C97}" sibTransId="{2B911F12-14A0-4AA3-AB8F-7FFDBDC722B3}"/>
    <dgm:cxn modelId="{A2C98B87-FB81-49BC-8788-1757104BB5B7}" type="presOf" srcId="{42E3C74E-EC82-4680-9E9D-DC245085503D}" destId="{79F96D57-BDDB-457A-A462-D3C878897988}" srcOrd="0" destOrd="0" presId="urn:microsoft.com/office/officeart/2008/layout/LinedList"/>
    <dgm:cxn modelId="{CC1327B8-CAC4-4337-8073-8729F48FFBE6}" srcId="{42E3C74E-EC82-4680-9E9D-DC245085503D}" destId="{C2AF74B4-EE43-497C-88F1-5E679C8AD08B}" srcOrd="10" destOrd="0" parTransId="{80E899BA-CDD0-4FB5-A85E-290E4C1D7CC3}" sibTransId="{24053F21-BC69-4AAC-B864-BA5185C4A6D1}"/>
    <dgm:cxn modelId="{8D1092E2-EF2C-4046-BD7A-5E667B473790}" type="presOf" srcId="{C2AF74B4-EE43-497C-88F1-5E679C8AD08B}" destId="{09177B6A-CFFB-4974-AB25-D0946B38DE91}" srcOrd="0" destOrd="0" presId="urn:microsoft.com/office/officeart/2008/layout/LinedList"/>
    <dgm:cxn modelId="{A33D8234-9907-41C2-BC85-D9AFDA2029FF}" srcId="{42E3C74E-EC82-4680-9E9D-DC245085503D}" destId="{1719A26E-E54C-4B1E-9AAF-8375D40E42A6}" srcOrd="11" destOrd="0" parTransId="{F081A357-A9EA-4D94-9C35-2208E40982DF}" sibTransId="{44C46D90-69AF-45AD-AA71-8FE5DB63DBA3}"/>
    <dgm:cxn modelId="{055FBDCE-9F26-433B-AEE4-31152A8BA43E}" type="presOf" srcId="{D115867D-7E8B-41F0-9230-217DF67D1C2C}" destId="{ECCD56C7-50E0-4CC5-B91E-26279F292D71}" srcOrd="0" destOrd="0" presId="urn:microsoft.com/office/officeart/2008/layout/LinedList"/>
    <dgm:cxn modelId="{B6F2D378-356B-46D1-97A6-BD7CD6D721BE}" srcId="{42E3C74E-EC82-4680-9E9D-DC245085503D}" destId="{92AB0063-E8AA-4600-8A90-51B3F9C64510}" srcOrd="1" destOrd="0" parTransId="{7A8E7EBC-B120-4E7D-9172-3807538704C0}" sibTransId="{0A6A6042-6791-4ECE-880A-C2DFB3E6A963}"/>
    <dgm:cxn modelId="{0F80967E-969C-4CB7-9595-5229D926E71F}" type="presOf" srcId="{904A7C7F-9759-4338-BFCD-594C2B0DD971}" destId="{70EB47DD-AE72-4757-B645-67F7243CE171}" srcOrd="0" destOrd="0" presId="urn:microsoft.com/office/officeart/2008/layout/LinedList"/>
    <dgm:cxn modelId="{4CE8E53C-8007-4A4A-BAE6-8DDC8E0CF4B9}" type="presOf" srcId="{56B62455-8565-4BF5-B111-C5DE684CD690}" destId="{25CC7E95-E047-47EC-863A-F9F543786AF0}" srcOrd="0" destOrd="0" presId="urn:microsoft.com/office/officeart/2008/layout/LinedList"/>
    <dgm:cxn modelId="{CDBB577B-7CE9-45C9-919C-6B71D48B07F3}" type="presOf" srcId="{472267D4-BB1D-4A5B-A02E-AFDA234FE2C0}" destId="{9CA1184D-2AA9-4F03-8AFC-AF45AD108AC5}" srcOrd="0" destOrd="0" presId="urn:microsoft.com/office/officeart/2008/layout/LinedList"/>
    <dgm:cxn modelId="{AE92F2D5-D5AA-4ED1-BA77-A36971586FB8}" srcId="{42E3C74E-EC82-4680-9E9D-DC245085503D}" destId="{D115867D-7E8B-41F0-9230-217DF67D1C2C}" srcOrd="4" destOrd="0" parTransId="{42573B51-7EDE-4991-A307-46D4090C6157}" sibTransId="{79DC12E3-23BF-4A08-8D3C-1C2A97E89BF0}"/>
    <dgm:cxn modelId="{0471CEDD-1283-47BF-808F-3A49549BE997}" srcId="{42E3C74E-EC82-4680-9E9D-DC245085503D}" destId="{4E30795F-3239-4BF5-A96B-69C48996671F}" srcOrd="7" destOrd="0" parTransId="{54F1FE92-A967-4F4F-B20B-A8FB19E2DFEF}" sibTransId="{B3463C10-1164-46EB-82B9-0D81FA45CBE4}"/>
    <dgm:cxn modelId="{07FF102F-0C0E-45A5-BF17-DF0A3C223333}" type="presOf" srcId="{06D141EB-C507-458E-B33F-684242E134CF}" destId="{359CC99A-3D4E-4EE9-9EDA-649D8C95CEC9}" srcOrd="0" destOrd="0" presId="urn:microsoft.com/office/officeart/2008/layout/LinedList"/>
    <dgm:cxn modelId="{BEF9D2D5-C339-44B8-81F4-FD06F78E1B54}" srcId="{42E3C74E-EC82-4680-9E9D-DC245085503D}" destId="{56B62455-8565-4BF5-B111-C5DE684CD690}" srcOrd="5" destOrd="0" parTransId="{B04F223C-6BD7-4CE6-B7AA-803DA8C1F300}" sibTransId="{F71E1810-F9C4-4E01-A324-157E43144D2F}"/>
    <dgm:cxn modelId="{579643AB-ABEF-4C8F-A58A-1BF93EC1DE9E}" srcId="{42E3C74E-EC82-4680-9E9D-DC245085503D}" destId="{665635A4-9E1D-40D3-BF6C-E7B76E06F516}" srcOrd="9" destOrd="0" parTransId="{5CBAC572-5DDB-45B5-812B-4B06A19C3FD3}" sibTransId="{EB7BEF6A-020D-46CA-BECF-AB7C6E6CA550}"/>
    <dgm:cxn modelId="{87081857-454D-4C54-9F76-0F0F94033CC9}" srcId="{42E3C74E-EC82-4680-9E9D-DC245085503D}" destId="{06D141EB-C507-458E-B33F-684242E134CF}" srcOrd="3" destOrd="0" parTransId="{0E3167DD-5EE0-4050-8349-17DA36AA43B5}" sibTransId="{F14EF8B6-374B-4688-86C3-3983AF483462}"/>
    <dgm:cxn modelId="{3C1FE2F6-EC28-4BA0-AE02-52C9CBBC153F}" type="presOf" srcId="{1719A26E-E54C-4B1E-9AAF-8375D40E42A6}" destId="{AD400FC9-EB3E-40B1-8E60-0D1EB1BBDED7}" srcOrd="0" destOrd="0" presId="urn:microsoft.com/office/officeart/2008/layout/LinedList"/>
    <dgm:cxn modelId="{C39FDCD8-E57A-48F0-9D69-2E21D0755E96}" type="presOf" srcId="{665635A4-9E1D-40D3-BF6C-E7B76E06F516}" destId="{78E40FCC-5D1A-4A0F-9CA9-0939BE597DBC}" srcOrd="0" destOrd="0" presId="urn:microsoft.com/office/officeart/2008/layout/LinedList"/>
    <dgm:cxn modelId="{C7EA04BE-1B56-4C56-8903-1F3DC3A8655E}" type="presOf" srcId="{92AB0063-E8AA-4600-8A90-51B3F9C64510}" destId="{A2B47523-D65D-43D3-9B72-484A75424A49}" srcOrd="0" destOrd="0" presId="urn:microsoft.com/office/officeart/2008/layout/LinedList"/>
    <dgm:cxn modelId="{AE3A6033-4DB3-4FC5-998E-E14674939BB1}" srcId="{42E3C74E-EC82-4680-9E9D-DC245085503D}" destId="{1F26CD7A-F97E-45B7-9B34-54D76DB92E58}" srcOrd="2" destOrd="0" parTransId="{7DD101CD-0359-4C66-B32A-F2B20A876B38}" sibTransId="{94262805-29E9-4119-B0C1-2091EF8DFCE5}"/>
    <dgm:cxn modelId="{70936CD8-F155-42B7-9787-B86AE0FBEBF2}" type="presOf" srcId="{1F26CD7A-F97E-45B7-9B34-54D76DB92E58}" destId="{ECBDD564-3596-4E72-A145-FB9F10DCBC6C}" srcOrd="0" destOrd="0" presId="urn:microsoft.com/office/officeart/2008/layout/LinedList"/>
    <dgm:cxn modelId="{2D62EC15-B0FC-413D-B3E7-96A11D19A569}" type="presOf" srcId="{DB526DE6-C44E-4F63-B68C-B01506C0BD06}" destId="{34AC37E1-395A-41F5-872D-7E922C1321B7}" srcOrd="0" destOrd="0" presId="urn:microsoft.com/office/officeart/2008/layout/LinedList"/>
    <dgm:cxn modelId="{C68895D3-C18B-4BC6-83A5-57364E966143}" srcId="{42E3C74E-EC82-4680-9E9D-DC245085503D}" destId="{DB526DE6-C44E-4F63-B68C-B01506C0BD06}" srcOrd="6" destOrd="0" parTransId="{49B6A933-EEBB-4B89-B5BA-FD629170EC6F}" sibTransId="{6F3AE38A-B669-4787-A887-DAE9A90EDD90}"/>
    <dgm:cxn modelId="{36DF1477-B262-4C80-A4AB-929BC7F8E374}" type="presParOf" srcId="{79F96D57-BDDB-457A-A462-D3C878897988}" destId="{3BEF3E01-5698-4A6F-A152-9A59EC3E3B71}" srcOrd="0" destOrd="0" presId="urn:microsoft.com/office/officeart/2008/layout/LinedList"/>
    <dgm:cxn modelId="{41E98772-997C-4D96-BD6F-BDA3EA423FA5}" type="presParOf" srcId="{79F96D57-BDDB-457A-A462-D3C878897988}" destId="{A7A30C51-C30C-401C-A281-C398EEC53DB2}" srcOrd="1" destOrd="0" presId="urn:microsoft.com/office/officeart/2008/layout/LinedList"/>
    <dgm:cxn modelId="{88AE1925-419F-4064-A238-5085AAC0DBFE}" type="presParOf" srcId="{A7A30C51-C30C-401C-A281-C398EEC53DB2}" destId="{9CA1184D-2AA9-4F03-8AFC-AF45AD108AC5}" srcOrd="0" destOrd="0" presId="urn:microsoft.com/office/officeart/2008/layout/LinedList"/>
    <dgm:cxn modelId="{C30EAB08-567D-4560-B856-EF96355234ED}" type="presParOf" srcId="{A7A30C51-C30C-401C-A281-C398EEC53DB2}" destId="{FF13CA61-1B2B-4536-AF45-71136C60C1F0}" srcOrd="1" destOrd="0" presId="urn:microsoft.com/office/officeart/2008/layout/LinedList"/>
    <dgm:cxn modelId="{14A5AEEA-C2B1-45FA-A12E-212349162E85}" type="presParOf" srcId="{79F96D57-BDDB-457A-A462-D3C878897988}" destId="{A7A0FFEC-65C8-41FF-94AD-F6D8E9BA7C0C}" srcOrd="2" destOrd="0" presId="urn:microsoft.com/office/officeart/2008/layout/LinedList"/>
    <dgm:cxn modelId="{10890676-E11C-4CC3-BB47-22D5D4E05316}" type="presParOf" srcId="{79F96D57-BDDB-457A-A462-D3C878897988}" destId="{AFD02EC6-0FCA-44BE-A299-2E2026A8D8CA}" srcOrd="3" destOrd="0" presId="urn:microsoft.com/office/officeart/2008/layout/LinedList"/>
    <dgm:cxn modelId="{E070A853-B4F7-4843-B929-19F34334FB0D}" type="presParOf" srcId="{AFD02EC6-0FCA-44BE-A299-2E2026A8D8CA}" destId="{A2B47523-D65D-43D3-9B72-484A75424A49}" srcOrd="0" destOrd="0" presId="urn:microsoft.com/office/officeart/2008/layout/LinedList"/>
    <dgm:cxn modelId="{0A1850B8-69D7-48CC-828D-C34A5BA74979}" type="presParOf" srcId="{AFD02EC6-0FCA-44BE-A299-2E2026A8D8CA}" destId="{BFAA0550-3203-4E5D-AC8F-0EA2EBD3D476}" srcOrd="1" destOrd="0" presId="urn:microsoft.com/office/officeart/2008/layout/LinedList"/>
    <dgm:cxn modelId="{25F11EF7-4F33-40A8-9470-0CD9A2B8158F}" type="presParOf" srcId="{79F96D57-BDDB-457A-A462-D3C878897988}" destId="{EE431BB7-9341-480B-B848-988707A2312F}" srcOrd="4" destOrd="0" presId="urn:microsoft.com/office/officeart/2008/layout/LinedList"/>
    <dgm:cxn modelId="{C434E734-EF92-412E-B8BF-F5C18A1BAD32}" type="presParOf" srcId="{79F96D57-BDDB-457A-A462-D3C878897988}" destId="{F0EC5E75-BE90-4A46-8523-F8E5F89968A0}" srcOrd="5" destOrd="0" presId="urn:microsoft.com/office/officeart/2008/layout/LinedList"/>
    <dgm:cxn modelId="{38F3FD14-ADD5-4356-AAEA-71CFAB667F24}" type="presParOf" srcId="{F0EC5E75-BE90-4A46-8523-F8E5F89968A0}" destId="{ECBDD564-3596-4E72-A145-FB9F10DCBC6C}" srcOrd="0" destOrd="0" presId="urn:microsoft.com/office/officeart/2008/layout/LinedList"/>
    <dgm:cxn modelId="{CEF6E1D2-4B5B-4EF1-AB48-2FF8A0905EEA}" type="presParOf" srcId="{F0EC5E75-BE90-4A46-8523-F8E5F89968A0}" destId="{671B4F36-BE78-4376-BC18-6575230A57EA}" srcOrd="1" destOrd="0" presId="urn:microsoft.com/office/officeart/2008/layout/LinedList"/>
    <dgm:cxn modelId="{2770F605-109E-49CA-AB41-7C721F87CC89}" type="presParOf" srcId="{79F96D57-BDDB-457A-A462-D3C878897988}" destId="{1F0DC32D-8A75-4F3F-A57B-5BAA5CE7564D}" srcOrd="6" destOrd="0" presId="urn:microsoft.com/office/officeart/2008/layout/LinedList"/>
    <dgm:cxn modelId="{92710FE3-D696-401D-9EB8-18CD514A7C6E}" type="presParOf" srcId="{79F96D57-BDDB-457A-A462-D3C878897988}" destId="{14AA8BC5-994E-4709-B42B-E5F05B7DBE75}" srcOrd="7" destOrd="0" presId="urn:microsoft.com/office/officeart/2008/layout/LinedList"/>
    <dgm:cxn modelId="{E6B78427-637F-460A-96A7-FBC28D476405}" type="presParOf" srcId="{14AA8BC5-994E-4709-B42B-E5F05B7DBE75}" destId="{359CC99A-3D4E-4EE9-9EDA-649D8C95CEC9}" srcOrd="0" destOrd="0" presId="urn:microsoft.com/office/officeart/2008/layout/LinedList"/>
    <dgm:cxn modelId="{622F263E-332B-441C-8CD1-3C98198519D0}" type="presParOf" srcId="{14AA8BC5-994E-4709-B42B-E5F05B7DBE75}" destId="{EA3A398C-D2DE-4F43-8A57-BEA4CCD23820}" srcOrd="1" destOrd="0" presId="urn:microsoft.com/office/officeart/2008/layout/LinedList"/>
    <dgm:cxn modelId="{CD83B782-04C5-4A72-A297-938BA73219BE}" type="presParOf" srcId="{79F96D57-BDDB-457A-A462-D3C878897988}" destId="{B4EBECD1-8395-40D6-86A5-8542EACF16FB}" srcOrd="8" destOrd="0" presId="urn:microsoft.com/office/officeart/2008/layout/LinedList"/>
    <dgm:cxn modelId="{166D3C1F-F3F3-4C48-80AB-C4DBA472AE97}" type="presParOf" srcId="{79F96D57-BDDB-457A-A462-D3C878897988}" destId="{6116B39A-2501-453E-BF65-AB3E04195928}" srcOrd="9" destOrd="0" presId="urn:microsoft.com/office/officeart/2008/layout/LinedList"/>
    <dgm:cxn modelId="{B389C765-938A-4577-9993-BFCA9E225717}" type="presParOf" srcId="{6116B39A-2501-453E-BF65-AB3E04195928}" destId="{ECCD56C7-50E0-4CC5-B91E-26279F292D71}" srcOrd="0" destOrd="0" presId="urn:microsoft.com/office/officeart/2008/layout/LinedList"/>
    <dgm:cxn modelId="{64387656-BA09-4DF7-BD09-445EFC888F38}" type="presParOf" srcId="{6116B39A-2501-453E-BF65-AB3E04195928}" destId="{7E380F3E-12EF-4530-B672-1ADD9FDFD4AB}" srcOrd="1" destOrd="0" presId="urn:microsoft.com/office/officeart/2008/layout/LinedList"/>
    <dgm:cxn modelId="{41E721DF-5BF0-4857-8C98-ADBC5C9BF13E}" type="presParOf" srcId="{79F96D57-BDDB-457A-A462-D3C878897988}" destId="{A00EFE9B-532C-479D-A4E2-99DD0FE00A36}" srcOrd="10" destOrd="0" presId="urn:microsoft.com/office/officeart/2008/layout/LinedList"/>
    <dgm:cxn modelId="{839638E3-7D61-4013-9C0A-32E897DD1CA8}" type="presParOf" srcId="{79F96D57-BDDB-457A-A462-D3C878897988}" destId="{BA37692E-FB44-47D4-B61C-E01C1F1EC558}" srcOrd="11" destOrd="0" presId="urn:microsoft.com/office/officeart/2008/layout/LinedList"/>
    <dgm:cxn modelId="{8A1E9DD7-4DAC-4874-BC4E-53E98DF212AC}" type="presParOf" srcId="{BA37692E-FB44-47D4-B61C-E01C1F1EC558}" destId="{25CC7E95-E047-47EC-863A-F9F543786AF0}" srcOrd="0" destOrd="0" presId="urn:microsoft.com/office/officeart/2008/layout/LinedList"/>
    <dgm:cxn modelId="{212362B9-6FD4-4C6E-BA4E-3DA3A59EFA4D}" type="presParOf" srcId="{BA37692E-FB44-47D4-B61C-E01C1F1EC558}" destId="{EABB37C4-13A9-4D9E-929C-59E905C008EF}" srcOrd="1" destOrd="0" presId="urn:microsoft.com/office/officeart/2008/layout/LinedList"/>
    <dgm:cxn modelId="{E689C66C-4DDB-4438-842B-1D5C5FA6A20E}" type="presParOf" srcId="{79F96D57-BDDB-457A-A462-D3C878897988}" destId="{F15C3702-619C-4CCD-9FF0-786443540F21}" srcOrd="12" destOrd="0" presId="urn:microsoft.com/office/officeart/2008/layout/LinedList"/>
    <dgm:cxn modelId="{75EEC9AD-678B-4F33-B313-68E3512D6E74}" type="presParOf" srcId="{79F96D57-BDDB-457A-A462-D3C878897988}" destId="{D3B0B2ED-0E4C-4E23-BA31-FAB53375410E}" srcOrd="13" destOrd="0" presId="urn:microsoft.com/office/officeart/2008/layout/LinedList"/>
    <dgm:cxn modelId="{C8CEF542-EB5E-49B9-B2F9-78491FCA284F}" type="presParOf" srcId="{D3B0B2ED-0E4C-4E23-BA31-FAB53375410E}" destId="{34AC37E1-395A-41F5-872D-7E922C1321B7}" srcOrd="0" destOrd="0" presId="urn:microsoft.com/office/officeart/2008/layout/LinedList"/>
    <dgm:cxn modelId="{95574968-4A1E-424E-8B3D-5CDECB9EECA8}" type="presParOf" srcId="{D3B0B2ED-0E4C-4E23-BA31-FAB53375410E}" destId="{D60B3EFB-223C-419D-AAB3-66120FD9A52B}" srcOrd="1" destOrd="0" presId="urn:microsoft.com/office/officeart/2008/layout/LinedList"/>
    <dgm:cxn modelId="{BE749268-69A2-4665-9468-48E25AAE25E5}" type="presParOf" srcId="{79F96D57-BDDB-457A-A462-D3C878897988}" destId="{75FF7A60-5E47-4C81-9D62-1701396629E1}" srcOrd="14" destOrd="0" presId="urn:microsoft.com/office/officeart/2008/layout/LinedList"/>
    <dgm:cxn modelId="{04AC3CE4-ACAF-468B-B7B6-22D925A5FD51}" type="presParOf" srcId="{79F96D57-BDDB-457A-A462-D3C878897988}" destId="{A582AB79-096E-477B-8FA0-C1FBD2DC1923}" srcOrd="15" destOrd="0" presId="urn:microsoft.com/office/officeart/2008/layout/LinedList"/>
    <dgm:cxn modelId="{3A3CA467-8852-4FD8-8F66-990E87ABE587}" type="presParOf" srcId="{A582AB79-096E-477B-8FA0-C1FBD2DC1923}" destId="{3D9D3553-A05D-4D6B-982B-E2BD3D9C3982}" srcOrd="0" destOrd="0" presId="urn:microsoft.com/office/officeart/2008/layout/LinedList"/>
    <dgm:cxn modelId="{B471FB6C-5FAF-4FC0-943A-315DC8F51A88}" type="presParOf" srcId="{A582AB79-096E-477B-8FA0-C1FBD2DC1923}" destId="{326256FB-888E-4774-9F69-35512AFA8ED8}" srcOrd="1" destOrd="0" presId="urn:microsoft.com/office/officeart/2008/layout/LinedList"/>
    <dgm:cxn modelId="{9E22BD8C-A939-486C-94EE-9345229A124E}" type="presParOf" srcId="{79F96D57-BDDB-457A-A462-D3C878897988}" destId="{C879C7E6-3CD2-442B-B128-F8CE1AF68593}" srcOrd="16" destOrd="0" presId="urn:microsoft.com/office/officeart/2008/layout/LinedList"/>
    <dgm:cxn modelId="{CA6C20C4-1FBD-4CD8-86C2-A5FCA8D06AA4}" type="presParOf" srcId="{79F96D57-BDDB-457A-A462-D3C878897988}" destId="{3F6DE324-06C3-420C-A38D-CB6725D06214}" srcOrd="17" destOrd="0" presId="urn:microsoft.com/office/officeart/2008/layout/LinedList"/>
    <dgm:cxn modelId="{0CB93ED8-4053-4E78-8794-135E9D6CCE1F}" type="presParOf" srcId="{3F6DE324-06C3-420C-A38D-CB6725D06214}" destId="{70EB47DD-AE72-4757-B645-67F7243CE171}" srcOrd="0" destOrd="0" presId="urn:microsoft.com/office/officeart/2008/layout/LinedList"/>
    <dgm:cxn modelId="{7F82AAA6-5532-46FF-BA64-BB73861D883E}" type="presParOf" srcId="{3F6DE324-06C3-420C-A38D-CB6725D06214}" destId="{B324136C-9018-4077-AC9C-9231B0B89358}" srcOrd="1" destOrd="0" presId="urn:microsoft.com/office/officeart/2008/layout/LinedList"/>
    <dgm:cxn modelId="{68F018E8-3EA1-4FEF-A0D9-6BE471B83DD9}" type="presParOf" srcId="{79F96D57-BDDB-457A-A462-D3C878897988}" destId="{124557FD-3E9A-47AC-8EFA-5D9691EB3CE6}" srcOrd="18" destOrd="0" presId="urn:microsoft.com/office/officeart/2008/layout/LinedList"/>
    <dgm:cxn modelId="{5DDCEE35-9C07-4FB1-99E7-70616707F76D}" type="presParOf" srcId="{79F96D57-BDDB-457A-A462-D3C878897988}" destId="{A52BAE44-D005-4FFE-AB15-C6BEFCD5957E}" srcOrd="19" destOrd="0" presId="urn:microsoft.com/office/officeart/2008/layout/LinedList"/>
    <dgm:cxn modelId="{08F9F5CA-CC3F-4A6E-B68C-15DD45B00A55}" type="presParOf" srcId="{A52BAE44-D005-4FFE-AB15-C6BEFCD5957E}" destId="{78E40FCC-5D1A-4A0F-9CA9-0939BE597DBC}" srcOrd="0" destOrd="0" presId="urn:microsoft.com/office/officeart/2008/layout/LinedList"/>
    <dgm:cxn modelId="{AF79258B-7CDE-4B23-8CC6-1FB6CE891A65}" type="presParOf" srcId="{A52BAE44-D005-4FFE-AB15-C6BEFCD5957E}" destId="{F210DF1F-289B-4F8F-854F-3583F3D54E58}" srcOrd="1" destOrd="0" presId="urn:microsoft.com/office/officeart/2008/layout/LinedList"/>
    <dgm:cxn modelId="{930D64A1-5261-4855-BB54-A8CE41212738}" type="presParOf" srcId="{79F96D57-BDDB-457A-A462-D3C878897988}" destId="{887935B6-FE1E-42ED-8C61-8AA74E792793}" srcOrd="20" destOrd="0" presId="urn:microsoft.com/office/officeart/2008/layout/LinedList"/>
    <dgm:cxn modelId="{CC59CD78-BA8E-4230-A0E9-7563819E7F04}" type="presParOf" srcId="{79F96D57-BDDB-457A-A462-D3C878897988}" destId="{2D7E9D52-3280-4DDD-A862-60472521FDA1}" srcOrd="21" destOrd="0" presId="urn:microsoft.com/office/officeart/2008/layout/LinedList"/>
    <dgm:cxn modelId="{ED037C24-FDF1-4EAA-84B9-E5CC9AA37F29}" type="presParOf" srcId="{2D7E9D52-3280-4DDD-A862-60472521FDA1}" destId="{09177B6A-CFFB-4974-AB25-D0946B38DE91}" srcOrd="0" destOrd="0" presId="urn:microsoft.com/office/officeart/2008/layout/LinedList"/>
    <dgm:cxn modelId="{FA079EDC-4F61-4ABC-8E3C-0851220F7A83}" type="presParOf" srcId="{2D7E9D52-3280-4DDD-A862-60472521FDA1}" destId="{D0A8D6D0-5C9D-43AD-957A-AB519312BC6D}" srcOrd="1" destOrd="0" presId="urn:microsoft.com/office/officeart/2008/layout/LinedList"/>
    <dgm:cxn modelId="{453EF2A4-AC54-426D-8A88-F0CF5CBB4879}" type="presParOf" srcId="{79F96D57-BDDB-457A-A462-D3C878897988}" destId="{BE0D7867-90FA-48D3-A05E-C7BE253E73E2}" srcOrd="22" destOrd="0" presId="urn:microsoft.com/office/officeart/2008/layout/LinedList"/>
    <dgm:cxn modelId="{90D61187-9179-4130-9EAF-6AC23D89B954}" type="presParOf" srcId="{79F96D57-BDDB-457A-A462-D3C878897988}" destId="{1F0322DA-A777-4975-8907-B81E920BB22A}" srcOrd="23" destOrd="0" presId="urn:microsoft.com/office/officeart/2008/layout/LinedList"/>
    <dgm:cxn modelId="{A11F9C72-7843-482D-AA12-3EF4B827857F}" type="presParOf" srcId="{1F0322DA-A777-4975-8907-B81E920BB22A}" destId="{AD400FC9-EB3E-40B1-8E60-0D1EB1BBDED7}" srcOrd="0" destOrd="0" presId="urn:microsoft.com/office/officeart/2008/layout/LinedList"/>
    <dgm:cxn modelId="{572091DE-6DB5-4C79-96E2-7997047DCC3C}" type="presParOf" srcId="{1F0322DA-A777-4975-8907-B81E920BB22A}" destId="{4332D7A8-1EA5-4B57-A139-33F01B63B89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D6E18E7-F5D4-4D7B-AEA2-B4A3A4368B27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80EA887-C8E3-41B1-8961-A52588C1B190}">
      <dgm:prSet/>
      <dgm:spPr/>
      <dgm:t>
        <a:bodyPr/>
        <a:lstStyle/>
        <a:p>
          <a:r>
            <a:rPr lang="en-US"/>
            <a:t>Stigma means to be prejudiced or unaccepting of a person based on an aspect of them which is outside of their control. </a:t>
          </a:r>
        </a:p>
      </dgm:t>
    </dgm:pt>
    <dgm:pt modelId="{4283EC2D-FDEB-49FA-B6BC-13A8B8D7ABC8}" type="parTrans" cxnId="{CA6338EF-05D1-4A20-82C1-5818F69D5FE5}">
      <dgm:prSet/>
      <dgm:spPr/>
      <dgm:t>
        <a:bodyPr/>
        <a:lstStyle/>
        <a:p>
          <a:endParaRPr lang="en-US"/>
        </a:p>
      </dgm:t>
    </dgm:pt>
    <dgm:pt modelId="{ED48FA25-9B16-4575-9EFA-9D3B5F8B6FA3}" type="sibTrans" cxnId="{CA6338EF-05D1-4A20-82C1-5818F69D5FE5}">
      <dgm:prSet/>
      <dgm:spPr/>
      <dgm:t>
        <a:bodyPr/>
        <a:lstStyle/>
        <a:p>
          <a:endParaRPr lang="en-US"/>
        </a:p>
      </dgm:t>
    </dgm:pt>
    <dgm:pt modelId="{8358877A-95D4-4480-99A0-FA3FF3E799A3}">
      <dgm:prSet/>
      <dgm:spPr/>
      <dgm:t>
        <a:bodyPr/>
        <a:lstStyle/>
        <a:p>
          <a:r>
            <a:rPr lang="en-US" dirty="0"/>
            <a:t>Stigma can be felt through judgement, discrimination, and marginalization. </a:t>
          </a:r>
        </a:p>
      </dgm:t>
    </dgm:pt>
    <dgm:pt modelId="{958F5E4D-05A4-4698-9CF3-5C3BB6456EB5}" type="parTrans" cxnId="{F1C93719-105F-483D-BDAB-17CAD4A1FD2E}">
      <dgm:prSet/>
      <dgm:spPr/>
      <dgm:t>
        <a:bodyPr/>
        <a:lstStyle/>
        <a:p>
          <a:endParaRPr lang="en-US"/>
        </a:p>
      </dgm:t>
    </dgm:pt>
    <dgm:pt modelId="{BEBF0113-35A1-4C93-AA00-11DEB9D691AA}" type="sibTrans" cxnId="{F1C93719-105F-483D-BDAB-17CAD4A1FD2E}">
      <dgm:prSet/>
      <dgm:spPr/>
      <dgm:t>
        <a:bodyPr/>
        <a:lstStyle/>
        <a:p>
          <a:endParaRPr lang="en-US"/>
        </a:p>
      </dgm:t>
    </dgm:pt>
    <dgm:pt modelId="{35A29DDB-3BD4-4D25-BB2F-00B7767BEBBC}">
      <dgm:prSet/>
      <dgm:spPr/>
      <dgm:t>
        <a:bodyPr/>
        <a:lstStyle/>
        <a:p>
          <a:r>
            <a:rPr lang="en-US"/>
            <a:t>Overtime, people can internalize stigma. </a:t>
          </a:r>
        </a:p>
      </dgm:t>
    </dgm:pt>
    <dgm:pt modelId="{E3D35170-C3E1-4667-90BF-5CFE30496C6E}" type="parTrans" cxnId="{2DC549BA-509E-4E88-BFCA-CBEE55E65022}">
      <dgm:prSet/>
      <dgm:spPr/>
      <dgm:t>
        <a:bodyPr/>
        <a:lstStyle/>
        <a:p>
          <a:endParaRPr lang="en-US"/>
        </a:p>
      </dgm:t>
    </dgm:pt>
    <dgm:pt modelId="{568C9B89-E9A0-44C1-8250-C058930A295D}" type="sibTrans" cxnId="{2DC549BA-509E-4E88-BFCA-CBEE55E65022}">
      <dgm:prSet/>
      <dgm:spPr/>
      <dgm:t>
        <a:bodyPr/>
        <a:lstStyle/>
        <a:p>
          <a:endParaRPr lang="en-US"/>
        </a:p>
      </dgm:t>
    </dgm:pt>
    <dgm:pt modelId="{BEE184E3-B7FC-4F48-AD68-0D2A3875B367}">
      <dgm:prSet/>
      <dgm:spPr/>
      <dgm:t>
        <a:bodyPr/>
        <a:lstStyle/>
        <a:p>
          <a:r>
            <a:rPr lang="en-US" dirty="0"/>
            <a:t>EASA works to combat stigma.</a:t>
          </a:r>
        </a:p>
      </dgm:t>
    </dgm:pt>
    <dgm:pt modelId="{D3769942-0933-4A5F-97CB-48D3547CE3BB}" type="parTrans" cxnId="{DADEEE31-C161-49ED-870A-EA53BD603202}">
      <dgm:prSet/>
      <dgm:spPr/>
      <dgm:t>
        <a:bodyPr/>
        <a:lstStyle/>
        <a:p>
          <a:endParaRPr lang="en-US"/>
        </a:p>
      </dgm:t>
    </dgm:pt>
    <dgm:pt modelId="{BFEFBA13-7DCF-4406-86CB-102C6762F1DC}" type="sibTrans" cxnId="{DADEEE31-C161-49ED-870A-EA53BD603202}">
      <dgm:prSet/>
      <dgm:spPr/>
      <dgm:t>
        <a:bodyPr/>
        <a:lstStyle/>
        <a:p>
          <a:endParaRPr lang="en-US"/>
        </a:p>
      </dgm:t>
    </dgm:pt>
    <dgm:pt modelId="{CF056375-34B0-454B-AFEC-3BD2D3993BAB}" type="pres">
      <dgm:prSet presAssocID="{8D6E18E7-F5D4-4D7B-AEA2-B4A3A4368B2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7A1B1D-B318-4B6F-AC8C-A41B5D7B50F4}" type="pres">
      <dgm:prSet presAssocID="{8D6E18E7-F5D4-4D7B-AEA2-B4A3A4368B27}" presName="diamond" presStyleLbl="bgShp" presStyleIdx="0" presStyleCnt="1"/>
      <dgm:spPr/>
    </dgm:pt>
    <dgm:pt modelId="{94FADE0E-B5CA-44DC-B6B5-1EFA6DA063F5}" type="pres">
      <dgm:prSet presAssocID="{8D6E18E7-F5D4-4D7B-AEA2-B4A3A4368B2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D1F93-151D-4FD2-8A84-0A9F3059C6E8}" type="pres">
      <dgm:prSet presAssocID="{8D6E18E7-F5D4-4D7B-AEA2-B4A3A4368B2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57811-0442-4236-95A9-28E724EBB214}" type="pres">
      <dgm:prSet presAssocID="{8D6E18E7-F5D4-4D7B-AEA2-B4A3A4368B2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CB31B-D485-4FF7-AD97-CF25A8CF128D}" type="pres">
      <dgm:prSet presAssocID="{8D6E18E7-F5D4-4D7B-AEA2-B4A3A4368B2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1728BA-E2E5-4E08-B5E4-F21619FAE5EA}" type="presOf" srcId="{8D6E18E7-F5D4-4D7B-AEA2-B4A3A4368B27}" destId="{CF056375-34B0-454B-AFEC-3BD2D3993BAB}" srcOrd="0" destOrd="0" presId="urn:microsoft.com/office/officeart/2005/8/layout/matrix3"/>
    <dgm:cxn modelId="{1D0D62A8-60B9-4517-BA42-D9D85858FC10}" type="presOf" srcId="{8358877A-95D4-4480-99A0-FA3FF3E799A3}" destId="{C37D1F93-151D-4FD2-8A84-0A9F3059C6E8}" srcOrd="0" destOrd="0" presId="urn:microsoft.com/office/officeart/2005/8/layout/matrix3"/>
    <dgm:cxn modelId="{CA6338EF-05D1-4A20-82C1-5818F69D5FE5}" srcId="{8D6E18E7-F5D4-4D7B-AEA2-B4A3A4368B27}" destId="{A80EA887-C8E3-41B1-8961-A52588C1B190}" srcOrd="0" destOrd="0" parTransId="{4283EC2D-FDEB-49FA-B6BC-13A8B8D7ABC8}" sibTransId="{ED48FA25-9B16-4575-9EFA-9D3B5F8B6FA3}"/>
    <dgm:cxn modelId="{01F8BBAF-E21D-4EB6-A788-DE53ECED06FE}" type="presOf" srcId="{BEE184E3-B7FC-4F48-AD68-0D2A3875B367}" destId="{738CB31B-D485-4FF7-AD97-CF25A8CF128D}" srcOrd="0" destOrd="0" presId="urn:microsoft.com/office/officeart/2005/8/layout/matrix3"/>
    <dgm:cxn modelId="{DADEEE31-C161-49ED-870A-EA53BD603202}" srcId="{8D6E18E7-F5D4-4D7B-AEA2-B4A3A4368B27}" destId="{BEE184E3-B7FC-4F48-AD68-0D2A3875B367}" srcOrd="3" destOrd="0" parTransId="{D3769942-0933-4A5F-97CB-48D3547CE3BB}" sibTransId="{BFEFBA13-7DCF-4406-86CB-102C6762F1DC}"/>
    <dgm:cxn modelId="{A75763D9-C97F-4D60-BB52-67589507DFD8}" type="presOf" srcId="{A80EA887-C8E3-41B1-8961-A52588C1B190}" destId="{94FADE0E-B5CA-44DC-B6B5-1EFA6DA063F5}" srcOrd="0" destOrd="0" presId="urn:microsoft.com/office/officeart/2005/8/layout/matrix3"/>
    <dgm:cxn modelId="{2DC549BA-509E-4E88-BFCA-CBEE55E65022}" srcId="{8D6E18E7-F5D4-4D7B-AEA2-B4A3A4368B27}" destId="{35A29DDB-3BD4-4D25-BB2F-00B7767BEBBC}" srcOrd="2" destOrd="0" parTransId="{E3D35170-C3E1-4667-90BF-5CFE30496C6E}" sibTransId="{568C9B89-E9A0-44C1-8250-C058930A295D}"/>
    <dgm:cxn modelId="{F1C93719-105F-483D-BDAB-17CAD4A1FD2E}" srcId="{8D6E18E7-F5D4-4D7B-AEA2-B4A3A4368B27}" destId="{8358877A-95D4-4480-99A0-FA3FF3E799A3}" srcOrd="1" destOrd="0" parTransId="{958F5E4D-05A4-4698-9CF3-5C3BB6456EB5}" sibTransId="{BEBF0113-35A1-4C93-AA00-11DEB9D691AA}"/>
    <dgm:cxn modelId="{732B70E4-9430-4D2C-8484-423307AE77D1}" type="presOf" srcId="{35A29DDB-3BD4-4D25-BB2F-00B7767BEBBC}" destId="{53357811-0442-4236-95A9-28E724EBB214}" srcOrd="0" destOrd="0" presId="urn:microsoft.com/office/officeart/2005/8/layout/matrix3"/>
    <dgm:cxn modelId="{CF89A0EC-5B07-42FE-88C5-96439DE02E56}" type="presParOf" srcId="{CF056375-34B0-454B-AFEC-3BD2D3993BAB}" destId="{877A1B1D-B318-4B6F-AC8C-A41B5D7B50F4}" srcOrd="0" destOrd="0" presId="urn:microsoft.com/office/officeart/2005/8/layout/matrix3"/>
    <dgm:cxn modelId="{EEB35BF3-209A-431F-9E72-338CA75F318D}" type="presParOf" srcId="{CF056375-34B0-454B-AFEC-3BD2D3993BAB}" destId="{94FADE0E-B5CA-44DC-B6B5-1EFA6DA063F5}" srcOrd="1" destOrd="0" presId="urn:microsoft.com/office/officeart/2005/8/layout/matrix3"/>
    <dgm:cxn modelId="{1D2DB38E-3193-406D-B409-C3A20FE8A591}" type="presParOf" srcId="{CF056375-34B0-454B-AFEC-3BD2D3993BAB}" destId="{C37D1F93-151D-4FD2-8A84-0A9F3059C6E8}" srcOrd="2" destOrd="0" presId="urn:microsoft.com/office/officeart/2005/8/layout/matrix3"/>
    <dgm:cxn modelId="{089A1F7D-5DFE-4CED-8BFE-9136BF13E79C}" type="presParOf" srcId="{CF056375-34B0-454B-AFEC-3BD2D3993BAB}" destId="{53357811-0442-4236-95A9-28E724EBB214}" srcOrd="3" destOrd="0" presId="urn:microsoft.com/office/officeart/2005/8/layout/matrix3"/>
    <dgm:cxn modelId="{B122404D-6842-4532-9F72-E4FC00491432}" type="presParOf" srcId="{CF056375-34B0-454B-AFEC-3BD2D3993BAB}" destId="{738CB31B-D485-4FF7-AD97-CF25A8CF128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F1F0531-04F3-499F-971C-0BDBA9778861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D3AD8E-B5F7-46CC-A023-071509F54AAB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Believe in your power to affect the outcome: You can!</a:t>
          </a:r>
          <a:endParaRPr lang="en-US" sz="1600" dirty="0"/>
        </a:p>
      </dgm:t>
    </dgm:pt>
    <dgm:pt modelId="{3FCBCC51-7E6C-479A-AA5A-93A9DFF46017}" type="parTrans" cxnId="{989CE684-D45A-4D0D-9845-074A15CC94C8}">
      <dgm:prSet/>
      <dgm:spPr/>
      <dgm:t>
        <a:bodyPr/>
        <a:lstStyle/>
        <a:p>
          <a:endParaRPr lang="en-US"/>
        </a:p>
      </dgm:t>
    </dgm:pt>
    <dgm:pt modelId="{CCEF4622-6171-4A5F-8E67-B403D7D8B8B5}" type="sibTrans" cxnId="{989CE684-D45A-4D0D-9845-074A15CC94C8}">
      <dgm:prSet/>
      <dgm:spPr/>
      <dgm:t>
        <a:bodyPr/>
        <a:lstStyle/>
        <a:p>
          <a:endParaRPr lang="en-US"/>
        </a:p>
      </dgm:t>
    </dgm:pt>
    <dgm:pt modelId="{96D9C58B-7C1B-4B19-BF7A-5C267B3F7C82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One step at a time</a:t>
          </a:r>
          <a:endParaRPr lang="en-US" sz="1600" dirty="0"/>
        </a:p>
      </dgm:t>
    </dgm:pt>
    <dgm:pt modelId="{86463BD8-C2C2-4F65-BFFC-83EF57FFFF6C}" type="parTrans" cxnId="{F299E3D1-8FD2-438A-AE68-82DED1BB382F}">
      <dgm:prSet/>
      <dgm:spPr/>
      <dgm:t>
        <a:bodyPr/>
        <a:lstStyle/>
        <a:p>
          <a:endParaRPr lang="en-US"/>
        </a:p>
      </dgm:t>
    </dgm:pt>
    <dgm:pt modelId="{E9680AAE-0B78-474E-BB1F-5B4D7593EB69}" type="sibTrans" cxnId="{F299E3D1-8FD2-438A-AE68-82DED1BB382F}">
      <dgm:prSet/>
      <dgm:spPr/>
      <dgm:t>
        <a:bodyPr/>
        <a:lstStyle/>
        <a:p>
          <a:endParaRPr lang="en-US"/>
        </a:p>
      </dgm:t>
    </dgm:pt>
    <dgm:pt modelId="{114F441E-DC90-43F4-A36B-91CB32601102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Consider using medication to protect your future, if the doctor recommends it</a:t>
          </a:r>
          <a:endParaRPr lang="en-US" sz="1600" dirty="0"/>
        </a:p>
      </dgm:t>
    </dgm:pt>
    <dgm:pt modelId="{EFD94072-15F2-4880-9D7F-6CD3A7357CE5}" type="parTrans" cxnId="{14465B82-389B-473E-9DEF-5829B27A706D}">
      <dgm:prSet/>
      <dgm:spPr/>
      <dgm:t>
        <a:bodyPr/>
        <a:lstStyle/>
        <a:p>
          <a:endParaRPr lang="en-US"/>
        </a:p>
      </dgm:t>
    </dgm:pt>
    <dgm:pt modelId="{D49975AD-4C3E-4098-8CD9-7F5A0AD8FAAF}" type="sibTrans" cxnId="{14465B82-389B-473E-9DEF-5829B27A706D}">
      <dgm:prSet/>
      <dgm:spPr/>
      <dgm:t>
        <a:bodyPr/>
        <a:lstStyle/>
        <a:p>
          <a:endParaRPr lang="en-US"/>
        </a:p>
      </dgm:t>
    </dgm:pt>
    <dgm:pt modelId="{126866F7-D463-4AD6-9BA5-609D1B32C8A5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Reduce stresses and responsibilities for a while</a:t>
          </a:r>
          <a:endParaRPr lang="en-US" sz="1600" dirty="0"/>
        </a:p>
      </dgm:t>
    </dgm:pt>
    <dgm:pt modelId="{F8763C46-C40C-4506-9C2B-533825E9F009}" type="parTrans" cxnId="{034C516F-988B-4495-BBC6-F55C14B0F609}">
      <dgm:prSet/>
      <dgm:spPr/>
      <dgm:t>
        <a:bodyPr/>
        <a:lstStyle/>
        <a:p>
          <a:endParaRPr lang="en-US"/>
        </a:p>
      </dgm:t>
    </dgm:pt>
    <dgm:pt modelId="{A8C7DC59-7783-4E23-A8E1-6C35C4D1C65E}" type="sibTrans" cxnId="{034C516F-988B-4495-BBC6-F55C14B0F609}">
      <dgm:prSet/>
      <dgm:spPr/>
      <dgm:t>
        <a:bodyPr/>
        <a:lstStyle/>
        <a:p>
          <a:endParaRPr lang="en-US"/>
        </a:p>
      </dgm:t>
    </dgm:pt>
    <dgm:pt modelId="{93B582AB-17BB-4BE8-9268-B1E78A73D3AE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Use the symptoms as indicators</a:t>
          </a:r>
          <a:endParaRPr lang="en-US" sz="1600" dirty="0"/>
        </a:p>
      </dgm:t>
    </dgm:pt>
    <dgm:pt modelId="{EF385643-A157-41EE-82F7-162C597B41DB}" type="parTrans" cxnId="{30D47595-D7D4-4D19-BAF4-C80BC259E30D}">
      <dgm:prSet/>
      <dgm:spPr/>
      <dgm:t>
        <a:bodyPr/>
        <a:lstStyle/>
        <a:p>
          <a:endParaRPr lang="en-US"/>
        </a:p>
      </dgm:t>
    </dgm:pt>
    <dgm:pt modelId="{F6AFE7C0-0A79-4450-AEAC-2453F0D481CB}" type="sibTrans" cxnId="{30D47595-D7D4-4D19-BAF4-C80BC259E30D}">
      <dgm:prSet/>
      <dgm:spPr/>
      <dgm:t>
        <a:bodyPr/>
        <a:lstStyle/>
        <a:p>
          <a:endParaRPr lang="en-US"/>
        </a:p>
      </dgm:t>
    </dgm:pt>
    <dgm:pt modelId="{D8AEA023-5631-4840-AF43-B8BF8C10277E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Anticipate life stresses</a:t>
          </a:r>
          <a:endParaRPr lang="en-US" sz="1600" dirty="0"/>
        </a:p>
      </dgm:t>
    </dgm:pt>
    <dgm:pt modelId="{CDADCF54-AADC-4ECA-A6CF-8FB65A00384D}" type="parTrans" cxnId="{520B4A98-7D83-4A2E-AD0A-735B52286418}">
      <dgm:prSet/>
      <dgm:spPr/>
      <dgm:t>
        <a:bodyPr/>
        <a:lstStyle/>
        <a:p>
          <a:endParaRPr lang="en-US"/>
        </a:p>
      </dgm:t>
    </dgm:pt>
    <dgm:pt modelId="{D3A044F7-2A7C-4DA0-BCAF-74F29E739756}" type="sibTrans" cxnId="{520B4A98-7D83-4A2E-AD0A-735B52286418}">
      <dgm:prSet/>
      <dgm:spPr/>
      <dgm:t>
        <a:bodyPr/>
        <a:lstStyle/>
        <a:p>
          <a:endParaRPr lang="en-US"/>
        </a:p>
      </dgm:t>
    </dgm:pt>
    <dgm:pt modelId="{69E5D433-5F68-4EC9-B24C-51114A654159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Keep it calm</a:t>
          </a:r>
          <a:endParaRPr lang="en-US" sz="1600" dirty="0"/>
        </a:p>
      </dgm:t>
    </dgm:pt>
    <dgm:pt modelId="{57333D28-7D53-4354-BC1F-D55FCFB6771B}" type="parTrans" cxnId="{0EA0BB2C-184F-4141-85A5-8DE947028D90}">
      <dgm:prSet/>
      <dgm:spPr/>
      <dgm:t>
        <a:bodyPr/>
        <a:lstStyle/>
        <a:p>
          <a:endParaRPr lang="en-US"/>
        </a:p>
      </dgm:t>
    </dgm:pt>
    <dgm:pt modelId="{2D1C4583-54EF-4076-B511-263A823383E3}" type="sibTrans" cxnId="{0EA0BB2C-184F-4141-85A5-8DE947028D90}">
      <dgm:prSet/>
      <dgm:spPr/>
      <dgm:t>
        <a:bodyPr/>
        <a:lstStyle/>
        <a:p>
          <a:endParaRPr lang="en-US"/>
        </a:p>
      </dgm:t>
    </dgm:pt>
    <dgm:pt modelId="{DBC41D73-0377-4D5F-A8D9-73B7EABC1D4C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Give each other space</a:t>
          </a:r>
          <a:endParaRPr lang="en-US" sz="1600" dirty="0"/>
        </a:p>
      </dgm:t>
    </dgm:pt>
    <dgm:pt modelId="{42A3345D-44DD-4CBF-AFED-2A6EC79E2838}" type="parTrans" cxnId="{209AF014-3117-4FB6-BC97-1D597AD1BF40}">
      <dgm:prSet/>
      <dgm:spPr/>
      <dgm:t>
        <a:bodyPr/>
        <a:lstStyle/>
        <a:p>
          <a:endParaRPr lang="en-US"/>
        </a:p>
      </dgm:t>
    </dgm:pt>
    <dgm:pt modelId="{65C162CA-3024-4A92-92BC-F4680FC197C9}" type="sibTrans" cxnId="{209AF014-3117-4FB6-BC97-1D597AD1BF40}">
      <dgm:prSet/>
      <dgm:spPr/>
      <dgm:t>
        <a:bodyPr/>
        <a:lstStyle/>
        <a:p>
          <a:endParaRPr lang="en-US"/>
        </a:p>
      </dgm:t>
    </dgm:pt>
    <dgm:pt modelId="{9BDA0176-62BF-4C30-B03B-9C1B1CFFD8D5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Set a few simple limits</a:t>
          </a:r>
          <a:endParaRPr lang="en-US" sz="1600" dirty="0"/>
        </a:p>
      </dgm:t>
    </dgm:pt>
    <dgm:pt modelId="{BEA4B4F3-FF4B-494E-BFE3-FF3826EAB8D0}" type="parTrans" cxnId="{91DB484F-E10D-4DA8-A401-B43EAFB1F906}">
      <dgm:prSet/>
      <dgm:spPr/>
      <dgm:t>
        <a:bodyPr/>
        <a:lstStyle/>
        <a:p>
          <a:endParaRPr lang="en-US"/>
        </a:p>
      </dgm:t>
    </dgm:pt>
    <dgm:pt modelId="{01C3B1DC-2728-48B5-BE73-77954EB071F7}" type="sibTrans" cxnId="{91DB484F-E10D-4DA8-A401-B43EAFB1F906}">
      <dgm:prSet/>
      <dgm:spPr/>
      <dgm:t>
        <a:bodyPr/>
        <a:lstStyle/>
        <a:p>
          <a:endParaRPr lang="en-US"/>
        </a:p>
      </dgm:t>
    </dgm:pt>
    <dgm:pt modelId="{76394622-FDD4-4446-8331-3A3B71C43927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Ignore what you can’t change</a:t>
          </a:r>
          <a:endParaRPr lang="en-US" sz="1600" dirty="0"/>
        </a:p>
      </dgm:t>
    </dgm:pt>
    <dgm:pt modelId="{D09FF17C-369B-47FA-9035-2D41F624F39E}" type="parTrans" cxnId="{99521C48-F025-49F9-AAAD-1E7F27DD7601}">
      <dgm:prSet/>
      <dgm:spPr/>
      <dgm:t>
        <a:bodyPr/>
        <a:lstStyle/>
        <a:p>
          <a:endParaRPr lang="en-US"/>
        </a:p>
      </dgm:t>
    </dgm:pt>
    <dgm:pt modelId="{D6402043-B4A9-414C-AFE1-BB19B71201F5}" type="sibTrans" cxnId="{99521C48-F025-49F9-AAAD-1E7F27DD7601}">
      <dgm:prSet/>
      <dgm:spPr/>
      <dgm:t>
        <a:bodyPr/>
        <a:lstStyle/>
        <a:p>
          <a:endParaRPr lang="en-US"/>
        </a:p>
      </dgm:t>
    </dgm:pt>
    <dgm:pt modelId="{8DA70E80-5BBE-4B81-A847-5CA4B54D1A8E}" type="pres">
      <dgm:prSet presAssocID="{2F1F0531-04F3-499F-971C-0BDBA97788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9955D5-37F9-425E-AA9F-B1BA0F7B2911}" type="pres">
      <dgm:prSet presAssocID="{26D3AD8E-B5F7-46CC-A023-071509F54AAB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A9AA7-FFF6-4E25-8F16-ABBE9A5355A1}" type="pres">
      <dgm:prSet presAssocID="{CCEF4622-6171-4A5F-8E67-B403D7D8B8B5}" presName="spacer" presStyleCnt="0"/>
      <dgm:spPr/>
    </dgm:pt>
    <dgm:pt modelId="{12095254-6BC1-48DF-9BBD-5C35EE0EDE3C}" type="pres">
      <dgm:prSet presAssocID="{96D9C58B-7C1B-4B19-BF7A-5C267B3F7C82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2E300-FFDC-4A7D-B7C3-D4BF42C9D49C}" type="pres">
      <dgm:prSet presAssocID="{E9680AAE-0B78-474E-BB1F-5B4D7593EB69}" presName="spacer" presStyleCnt="0"/>
      <dgm:spPr/>
    </dgm:pt>
    <dgm:pt modelId="{7F0AC7BC-F75C-4474-8266-4CF83183F325}" type="pres">
      <dgm:prSet presAssocID="{114F441E-DC90-43F4-A36B-91CB32601102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95058-33C6-4B23-86E5-7481D90BC152}" type="pres">
      <dgm:prSet presAssocID="{D49975AD-4C3E-4098-8CD9-7F5A0AD8FAAF}" presName="spacer" presStyleCnt="0"/>
      <dgm:spPr/>
    </dgm:pt>
    <dgm:pt modelId="{2BB7107A-B05D-4232-B8B3-427711D2C8C0}" type="pres">
      <dgm:prSet presAssocID="{126866F7-D463-4AD6-9BA5-609D1B32C8A5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F08B5-317F-49B7-B85C-0FDF02343091}" type="pres">
      <dgm:prSet presAssocID="{A8C7DC59-7783-4E23-A8E1-6C35C4D1C65E}" presName="spacer" presStyleCnt="0"/>
      <dgm:spPr/>
    </dgm:pt>
    <dgm:pt modelId="{FC8243FC-ACBE-4ABA-8C07-5FD6C9130FF9}" type="pres">
      <dgm:prSet presAssocID="{93B582AB-17BB-4BE8-9268-B1E78A73D3A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50D76-3A9E-4D9F-AE41-BDCB14B078D9}" type="pres">
      <dgm:prSet presAssocID="{F6AFE7C0-0A79-4450-AEAC-2453F0D481CB}" presName="spacer" presStyleCnt="0"/>
      <dgm:spPr/>
    </dgm:pt>
    <dgm:pt modelId="{783BA0E1-CF83-4550-A961-A7AAFAE13071}" type="pres">
      <dgm:prSet presAssocID="{D8AEA023-5631-4840-AF43-B8BF8C10277E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D2CF4-5ABC-4EE1-8FF9-7BB40757E735}" type="pres">
      <dgm:prSet presAssocID="{D3A044F7-2A7C-4DA0-BCAF-74F29E739756}" presName="spacer" presStyleCnt="0"/>
      <dgm:spPr/>
    </dgm:pt>
    <dgm:pt modelId="{6C5C4EAA-0A75-41A2-B351-6F99179B8B0B}" type="pres">
      <dgm:prSet presAssocID="{69E5D433-5F68-4EC9-B24C-51114A654159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89367-6592-4C82-B0D7-FD1803699470}" type="pres">
      <dgm:prSet presAssocID="{2D1C4583-54EF-4076-B511-263A823383E3}" presName="spacer" presStyleCnt="0"/>
      <dgm:spPr/>
    </dgm:pt>
    <dgm:pt modelId="{39417371-7E5C-4ECD-8323-C32247470C61}" type="pres">
      <dgm:prSet presAssocID="{DBC41D73-0377-4D5F-A8D9-73B7EABC1D4C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AA532-BEB9-48E1-BC14-F62370EDA994}" type="pres">
      <dgm:prSet presAssocID="{65C162CA-3024-4A92-92BC-F4680FC197C9}" presName="spacer" presStyleCnt="0"/>
      <dgm:spPr/>
    </dgm:pt>
    <dgm:pt modelId="{0687B855-1230-4861-85C7-3DCC0FB2A15B}" type="pres">
      <dgm:prSet presAssocID="{9BDA0176-62BF-4C30-B03B-9C1B1CFFD8D5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D34D0-5CD8-4425-820A-7C7A8152A5A6}" type="pres">
      <dgm:prSet presAssocID="{01C3B1DC-2728-48B5-BE73-77954EB071F7}" presName="spacer" presStyleCnt="0"/>
      <dgm:spPr/>
    </dgm:pt>
    <dgm:pt modelId="{C652448A-D25A-46AA-8BFB-120C2CCA28C3}" type="pres">
      <dgm:prSet presAssocID="{76394622-FDD4-4446-8331-3A3B71C4392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7F8981-5F13-4642-A96A-5A4B05EC8F40}" type="presOf" srcId="{9BDA0176-62BF-4C30-B03B-9C1B1CFFD8D5}" destId="{0687B855-1230-4861-85C7-3DCC0FB2A15B}" srcOrd="0" destOrd="0" presId="urn:microsoft.com/office/officeart/2005/8/layout/vList2"/>
    <dgm:cxn modelId="{0EA0BB2C-184F-4141-85A5-8DE947028D90}" srcId="{2F1F0531-04F3-499F-971C-0BDBA9778861}" destId="{69E5D433-5F68-4EC9-B24C-51114A654159}" srcOrd="6" destOrd="0" parTransId="{57333D28-7D53-4354-BC1F-D55FCFB6771B}" sibTransId="{2D1C4583-54EF-4076-B511-263A823383E3}"/>
    <dgm:cxn modelId="{86ECB4A4-ACB1-4A41-8EFA-4EF3D9E365E5}" type="presOf" srcId="{126866F7-D463-4AD6-9BA5-609D1B32C8A5}" destId="{2BB7107A-B05D-4232-B8B3-427711D2C8C0}" srcOrd="0" destOrd="0" presId="urn:microsoft.com/office/officeart/2005/8/layout/vList2"/>
    <dgm:cxn modelId="{086FB188-0797-463F-8EA8-F405B36AEC8F}" type="presOf" srcId="{96D9C58B-7C1B-4B19-BF7A-5C267B3F7C82}" destId="{12095254-6BC1-48DF-9BBD-5C35EE0EDE3C}" srcOrd="0" destOrd="0" presId="urn:microsoft.com/office/officeart/2005/8/layout/vList2"/>
    <dgm:cxn modelId="{989CE684-D45A-4D0D-9845-074A15CC94C8}" srcId="{2F1F0531-04F3-499F-971C-0BDBA9778861}" destId="{26D3AD8E-B5F7-46CC-A023-071509F54AAB}" srcOrd="0" destOrd="0" parTransId="{3FCBCC51-7E6C-479A-AA5A-93A9DFF46017}" sibTransId="{CCEF4622-6171-4A5F-8E67-B403D7D8B8B5}"/>
    <dgm:cxn modelId="{D014C4CC-54AD-42A0-885E-95D4EDCCF456}" type="presOf" srcId="{114F441E-DC90-43F4-A36B-91CB32601102}" destId="{7F0AC7BC-F75C-4474-8266-4CF83183F325}" srcOrd="0" destOrd="0" presId="urn:microsoft.com/office/officeart/2005/8/layout/vList2"/>
    <dgm:cxn modelId="{C791454E-D2EE-4794-98EB-AAC04EF94F55}" type="presOf" srcId="{76394622-FDD4-4446-8331-3A3B71C43927}" destId="{C652448A-D25A-46AA-8BFB-120C2CCA28C3}" srcOrd="0" destOrd="0" presId="urn:microsoft.com/office/officeart/2005/8/layout/vList2"/>
    <dgm:cxn modelId="{034C516F-988B-4495-BBC6-F55C14B0F609}" srcId="{2F1F0531-04F3-499F-971C-0BDBA9778861}" destId="{126866F7-D463-4AD6-9BA5-609D1B32C8A5}" srcOrd="3" destOrd="0" parTransId="{F8763C46-C40C-4506-9C2B-533825E9F009}" sibTransId="{A8C7DC59-7783-4E23-A8E1-6C35C4D1C65E}"/>
    <dgm:cxn modelId="{520B4A98-7D83-4A2E-AD0A-735B52286418}" srcId="{2F1F0531-04F3-499F-971C-0BDBA9778861}" destId="{D8AEA023-5631-4840-AF43-B8BF8C10277E}" srcOrd="5" destOrd="0" parTransId="{CDADCF54-AADC-4ECA-A6CF-8FB65A00384D}" sibTransId="{D3A044F7-2A7C-4DA0-BCAF-74F29E739756}"/>
    <dgm:cxn modelId="{67BD1F83-50A5-4118-B977-FB4803680254}" type="presOf" srcId="{26D3AD8E-B5F7-46CC-A023-071509F54AAB}" destId="{E49955D5-37F9-425E-AA9F-B1BA0F7B2911}" srcOrd="0" destOrd="0" presId="urn:microsoft.com/office/officeart/2005/8/layout/vList2"/>
    <dgm:cxn modelId="{4FE60C1A-607C-4F42-8433-761BE549FE64}" type="presOf" srcId="{D8AEA023-5631-4840-AF43-B8BF8C10277E}" destId="{783BA0E1-CF83-4550-A961-A7AAFAE13071}" srcOrd="0" destOrd="0" presId="urn:microsoft.com/office/officeart/2005/8/layout/vList2"/>
    <dgm:cxn modelId="{99521C48-F025-49F9-AAAD-1E7F27DD7601}" srcId="{2F1F0531-04F3-499F-971C-0BDBA9778861}" destId="{76394622-FDD4-4446-8331-3A3B71C43927}" srcOrd="9" destOrd="0" parTransId="{D09FF17C-369B-47FA-9035-2D41F624F39E}" sibTransId="{D6402043-B4A9-414C-AFE1-BB19B71201F5}"/>
    <dgm:cxn modelId="{91DB484F-E10D-4DA8-A401-B43EAFB1F906}" srcId="{2F1F0531-04F3-499F-971C-0BDBA9778861}" destId="{9BDA0176-62BF-4C30-B03B-9C1B1CFFD8D5}" srcOrd="8" destOrd="0" parTransId="{BEA4B4F3-FF4B-494E-BFE3-FF3826EAB8D0}" sibTransId="{01C3B1DC-2728-48B5-BE73-77954EB071F7}"/>
    <dgm:cxn modelId="{969C3298-5E95-43BA-A595-9BFFB40367E7}" type="presOf" srcId="{2F1F0531-04F3-499F-971C-0BDBA9778861}" destId="{8DA70E80-5BBE-4B81-A847-5CA4B54D1A8E}" srcOrd="0" destOrd="0" presId="urn:microsoft.com/office/officeart/2005/8/layout/vList2"/>
    <dgm:cxn modelId="{F299E3D1-8FD2-438A-AE68-82DED1BB382F}" srcId="{2F1F0531-04F3-499F-971C-0BDBA9778861}" destId="{96D9C58B-7C1B-4B19-BF7A-5C267B3F7C82}" srcOrd="1" destOrd="0" parTransId="{86463BD8-C2C2-4F65-BFFC-83EF57FFFF6C}" sibTransId="{E9680AAE-0B78-474E-BB1F-5B4D7593EB69}"/>
    <dgm:cxn modelId="{30D47595-D7D4-4D19-BAF4-C80BC259E30D}" srcId="{2F1F0531-04F3-499F-971C-0BDBA9778861}" destId="{93B582AB-17BB-4BE8-9268-B1E78A73D3AE}" srcOrd="4" destOrd="0" parTransId="{EF385643-A157-41EE-82F7-162C597B41DB}" sibTransId="{F6AFE7C0-0A79-4450-AEAC-2453F0D481CB}"/>
    <dgm:cxn modelId="{209AF014-3117-4FB6-BC97-1D597AD1BF40}" srcId="{2F1F0531-04F3-499F-971C-0BDBA9778861}" destId="{DBC41D73-0377-4D5F-A8D9-73B7EABC1D4C}" srcOrd="7" destOrd="0" parTransId="{42A3345D-44DD-4CBF-AFED-2A6EC79E2838}" sibTransId="{65C162CA-3024-4A92-92BC-F4680FC197C9}"/>
    <dgm:cxn modelId="{6A706EB1-2C92-42FB-B955-2EC07D6353DC}" type="presOf" srcId="{93B582AB-17BB-4BE8-9268-B1E78A73D3AE}" destId="{FC8243FC-ACBE-4ABA-8C07-5FD6C9130FF9}" srcOrd="0" destOrd="0" presId="urn:microsoft.com/office/officeart/2005/8/layout/vList2"/>
    <dgm:cxn modelId="{41ED08A3-3036-424D-ABB2-768FD95160B1}" type="presOf" srcId="{DBC41D73-0377-4D5F-A8D9-73B7EABC1D4C}" destId="{39417371-7E5C-4ECD-8323-C32247470C61}" srcOrd="0" destOrd="0" presId="urn:microsoft.com/office/officeart/2005/8/layout/vList2"/>
    <dgm:cxn modelId="{7497C00D-8B4F-4966-9FE7-30C5A74BD324}" type="presOf" srcId="{69E5D433-5F68-4EC9-B24C-51114A654159}" destId="{6C5C4EAA-0A75-41A2-B351-6F99179B8B0B}" srcOrd="0" destOrd="0" presId="urn:microsoft.com/office/officeart/2005/8/layout/vList2"/>
    <dgm:cxn modelId="{14465B82-389B-473E-9DEF-5829B27A706D}" srcId="{2F1F0531-04F3-499F-971C-0BDBA9778861}" destId="{114F441E-DC90-43F4-A36B-91CB32601102}" srcOrd="2" destOrd="0" parTransId="{EFD94072-15F2-4880-9D7F-6CD3A7357CE5}" sibTransId="{D49975AD-4C3E-4098-8CD9-7F5A0AD8FAAF}"/>
    <dgm:cxn modelId="{73E98AE0-825F-4008-B74B-9E902AAFD85B}" type="presParOf" srcId="{8DA70E80-5BBE-4B81-A847-5CA4B54D1A8E}" destId="{E49955D5-37F9-425E-AA9F-B1BA0F7B2911}" srcOrd="0" destOrd="0" presId="urn:microsoft.com/office/officeart/2005/8/layout/vList2"/>
    <dgm:cxn modelId="{A3790E34-7BF3-4DC2-854D-4DB2A6B3AD15}" type="presParOf" srcId="{8DA70E80-5BBE-4B81-A847-5CA4B54D1A8E}" destId="{F29A9AA7-FFF6-4E25-8F16-ABBE9A5355A1}" srcOrd="1" destOrd="0" presId="urn:microsoft.com/office/officeart/2005/8/layout/vList2"/>
    <dgm:cxn modelId="{0B3BBD22-A8E0-4683-BF16-44B7A1B685D9}" type="presParOf" srcId="{8DA70E80-5BBE-4B81-A847-5CA4B54D1A8E}" destId="{12095254-6BC1-48DF-9BBD-5C35EE0EDE3C}" srcOrd="2" destOrd="0" presId="urn:microsoft.com/office/officeart/2005/8/layout/vList2"/>
    <dgm:cxn modelId="{39F6F6E1-4F4F-467C-A4FE-A5FEC54C6BF9}" type="presParOf" srcId="{8DA70E80-5BBE-4B81-A847-5CA4B54D1A8E}" destId="{1F32E300-FFDC-4A7D-B7C3-D4BF42C9D49C}" srcOrd="3" destOrd="0" presId="urn:microsoft.com/office/officeart/2005/8/layout/vList2"/>
    <dgm:cxn modelId="{D306DD78-D279-4B3D-AA2C-2B66F5C51015}" type="presParOf" srcId="{8DA70E80-5BBE-4B81-A847-5CA4B54D1A8E}" destId="{7F0AC7BC-F75C-4474-8266-4CF83183F325}" srcOrd="4" destOrd="0" presId="urn:microsoft.com/office/officeart/2005/8/layout/vList2"/>
    <dgm:cxn modelId="{B242240A-410F-46EC-A50C-2CB28F108C98}" type="presParOf" srcId="{8DA70E80-5BBE-4B81-A847-5CA4B54D1A8E}" destId="{20095058-33C6-4B23-86E5-7481D90BC152}" srcOrd="5" destOrd="0" presId="urn:microsoft.com/office/officeart/2005/8/layout/vList2"/>
    <dgm:cxn modelId="{B1714F7E-2D1D-4D29-8C21-5F12CAB974A2}" type="presParOf" srcId="{8DA70E80-5BBE-4B81-A847-5CA4B54D1A8E}" destId="{2BB7107A-B05D-4232-B8B3-427711D2C8C0}" srcOrd="6" destOrd="0" presId="urn:microsoft.com/office/officeart/2005/8/layout/vList2"/>
    <dgm:cxn modelId="{4BC1C56B-8E78-4886-B0FF-D566DD06B4BA}" type="presParOf" srcId="{8DA70E80-5BBE-4B81-A847-5CA4B54D1A8E}" destId="{CA8F08B5-317F-49B7-B85C-0FDF02343091}" srcOrd="7" destOrd="0" presId="urn:microsoft.com/office/officeart/2005/8/layout/vList2"/>
    <dgm:cxn modelId="{79003EAA-9079-4075-BFA1-4740A651EAE6}" type="presParOf" srcId="{8DA70E80-5BBE-4B81-A847-5CA4B54D1A8E}" destId="{FC8243FC-ACBE-4ABA-8C07-5FD6C9130FF9}" srcOrd="8" destOrd="0" presId="urn:microsoft.com/office/officeart/2005/8/layout/vList2"/>
    <dgm:cxn modelId="{08FB574D-7AB8-4CD6-BB29-77560375F330}" type="presParOf" srcId="{8DA70E80-5BBE-4B81-A847-5CA4B54D1A8E}" destId="{19E50D76-3A9E-4D9F-AE41-BDCB14B078D9}" srcOrd="9" destOrd="0" presId="urn:microsoft.com/office/officeart/2005/8/layout/vList2"/>
    <dgm:cxn modelId="{598EDCD5-BAA1-47C2-8A8B-1BE206CEAAD5}" type="presParOf" srcId="{8DA70E80-5BBE-4B81-A847-5CA4B54D1A8E}" destId="{783BA0E1-CF83-4550-A961-A7AAFAE13071}" srcOrd="10" destOrd="0" presId="urn:microsoft.com/office/officeart/2005/8/layout/vList2"/>
    <dgm:cxn modelId="{7F2FA6AB-8A9C-4668-82C4-5E55F88C3F1C}" type="presParOf" srcId="{8DA70E80-5BBE-4B81-A847-5CA4B54D1A8E}" destId="{485D2CF4-5ABC-4EE1-8FF9-7BB40757E735}" srcOrd="11" destOrd="0" presId="urn:microsoft.com/office/officeart/2005/8/layout/vList2"/>
    <dgm:cxn modelId="{9FC9C937-0B8F-4C71-BACB-9CF4AE13B978}" type="presParOf" srcId="{8DA70E80-5BBE-4B81-A847-5CA4B54D1A8E}" destId="{6C5C4EAA-0A75-41A2-B351-6F99179B8B0B}" srcOrd="12" destOrd="0" presId="urn:microsoft.com/office/officeart/2005/8/layout/vList2"/>
    <dgm:cxn modelId="{2E6DA6B3-018B-4881-916E-E806F2C685EA}" type="presParOf" srcId="{8DA70E80-5BBE-4B81-A847-5CA4B54D1A8E}" destId="{E2C89367-6592-4C82-B0D7-FD1803699470}" srcOrd="13" destOrd="0" presId="urn:microsoft.com/office/officeart/2005/8/layout/vList2"/>
    <dgm:cxn modelId="{C7483BC2-DE56-400A-BEAF-B5B7290034E0}" type="presParOf" srcId="{8DA70E80-5BBE-4B81-A847-5CA4B54D1A8E}" destId="{39417371-7E5C-4ECD-8323-C32247470C61}" srcOrd="14" destOrd="0" presId="urn:microsoft.com/office/officeart/2005/8/layout/vList2"/>
    <dgm:cxn modelId="{981A76AD-201A-4556-BB2A-DC1AA3A79002}" type="presParOf" srcId="{8DA70E80-5BBE-4B81-A847-5CA4B54D1A8E}" destId="{1C3AA532-BEB9-48E1-BC14-F62370EDA994}" srcOrd="15" destOrd="0" presId="urn:microsoft.com/office/officeart/2005/8/layout/vList2"/>
    <dgm:cxn modelId="{5C7646ED-31C7-4133-A9F7-7B4A6C1CF21B}" type="presParOf" srcId="{8DA70E80-5BBE-4B81-A847-5CA4B54D1A8E}" destId="{0687B855-1230-4861-85C7-3DCC0FB2A15B}" srcOrd="16" destOrd="0" presId="urn:microsoft.com/office/officeart/2005/8/layout/vList2"/>
    <dgm:cxn modelId="{3CA4BFBD-4B0A-430E-96C0-20DE0D58D9A6}" type="presParOf" srcId="{8DA70E80-5BBE-4B81-A847-5CA4B54D1A8E}" destId="{044D34D0-5CD8-4425-820A-7C7A8152A5A6}" srcOrd="17" destOrd="0" presId="urn:microsoft.com/office/officeart/2005/8/layout/vList2"/>
    <dgm:cxn modelId="{D745EE16-C8D8-415E-9A87-37D3D29E4AA6}" type="presParOf" srcId="{8DA70E80-5BBE-4B81-A847-5CA4B54D1A8E}" destId="{C652448A-D25A-46AA-8BFB-120C2CCA28C3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F1F0531-04F3-499F-971C-0BDBA9778861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D3AD8E-B5F7-46CC-A023-071509F54AAB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Keep it simple</a:t>
          </a:r>
        </a:p>
      </dgm:t>
    </dgm:pt>
    <dgm:pt modelId="{3FCBCC51-7E6C-479A-AA5A-93A9DFF46017}" type="parTrans" cxnId="{989CE684-D45A-4D0D-9845-074A15CC94C8}">
      <dgm:prSet/>
      <dgm:spPr/>
      <dgm:t>
        <a:bodyPr/>
        <a:lstStyle/>
        <a:p>
          <a:endParaRPr lang="en-US"/>
        </a:p>
      </dgm:t>
    </dgm:pt>
    <dgm:pt modelId="{CCEF4622-6171-4A5F-8E67-B403D7D8B8B5}" type="sibTrans" cxnId="{989CE684-D45A-4D0D-9845-074A15CC94C8}">
      <dgm:prSet/>
      <dgm:spPr/>
      <dgm:t>
        <a:bodyPr/>
        <a:lstStyle/>
        <a:p>
          <a:endParaRPr lang="en-US"/>
        </a:p>
      </dgm:t>
    </dgm:pt>
    <dgm:pt modelId="{96D9C58B-7C1B-4B19-BF7A-5C267B3F7C82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Carry on business as usual</a:t>
          </a:r>
        </a:p>
      </dgm:t>
    </dgm:pt>
    <dgm:pt modelId="{86463BD8-C2C2-4F65-BFFC-83EF57FFFF6C}" type="parTrans" cxnId="{F299E3D1-8FD2-438A-AE68-82DED1BB382F}">
      <dgm:prSet/>
      <dgm:spPr/>
      <dgm:t>
        <a:bodyPr/>
        <a:lstStyle/>
        <a:p>
          <a:endParaRPr lang="en-US"/>
        </a:p>
      </dgm:t>
    </dgm:pt>
    <dgm:pt modelId="{E9680AAE-0B78-474E-BB1F-5B4D7593EB69}" type="sibTrans" cxnId="{F299E3D1-8FD2-438A-AE68-82DED1BB382F}">
      <dgm:prSet/>
      <dgm:spPr/>
      <dgm:t>
        <a:bodyPr/>
        <a:lstStyle/>
        <a:p>
          <a:endParaRPr lang="en-US"/>
        </a:p>
      </dgm:t>
    </dgm:pt>
    <dgm:pt modelId="{114F441E-DC90-43F4-A36B-91CB32601102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Solve problems step by step</a:t>
          </a:r>
        </a:p>
      </dgm:t>
    </dgm:pt>
    <dgm:pt modelId="{EFD94072-15F2-4880-9D7F-6CD3A7357CE5}" type="parTrans" cxnId="{14465B82-389B-473E-9DEF-5829B27A706D}">
      <dgm:prSet/>
      <dgm:spPr/>
      <dgm:t>
        <a:bodyPr/>
        <a:lstStyle/>
        <a:p>
          <a:endParaRPr lang="en-US"/>
        </a:p>
      </dgm:t>
    </dgm:pt>
    <dgm:pt modelId="{D49975AD-4C3E-4098-8CD9-7F5A0AD8FAAF}" type="sibTrans" cxnId="{14465B82-389B-473E-9DEF-5829B27A706D}">
      <dgm:prSet/>
      <dgm:spPr/>
      <dgm:t>
        <a:bodyPr/>
        <a:lstStyle/>
        <a:p>
          <a:endParaRPr lang="en-US"/>
        </a:p>
      </dgm:t>
    </dgm:pt>
    <dgm:pt modelId="{126866F7-D463-4AD6-9BA5-609D1B32C8A5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Keep a balanced life and balanced perspective</a:t>
          </a:r>
        </a:p>
      </dgm:t>
    </dgm:pt>
    <dgm:pt modelId="{F8763C46-C40C-4506-9C2B-533825E9F009}" type="parTrans" cxnId="{034C516F-988B-4495-BBC6-F55C14B0F609}">
      <dgm:prSet/>
      <dgm:spPr/>
      <dgm:t>
        <a:bodyPr/>
        <a:lstStyle/>
        <a:p>
          <a:endParaRPr lang="en-US"/>
        </a:p>
      </dgm:t>
    </dgm:pt>
    <dgm:pt modelId="{A8C7DC59-7783-4E23-A8E1-6C35C4D1C65E}" type="sibTrans" cxnId="{034C516F-988B-4495-BBC6-F55C14B0F609}">
      <dgm:prSet/>
      <dgm:spPr/>
      <dgm:t>
        <a:bodyPr/>
        <a:lstStyle/>
        <a:p>
          <a:endParaRPr lang="en-US"/>
        </a:p>
      </dgm:t>
    </dgm:pt>
    <dgm:pt modelId="{93B582AB-17BB-4BE8-9268-B1E78A73D3AE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Avoid alcohol and street drugs</a:t>
          </a:r>
        </a:p>
      </dgm:t>
    </dgm:pt>
    <dgm:pt modelId="{EF385643-A157-41EE-82F7-162C597B41DB}" type="parTrans" cxnId="{30D47595-D7D4-4D19-BAF4-C80BC259E30D}">
      <dgm:prSet/>
      <dgm:spPr/>
      <dgm:t>
        <a:bodyPr/>
        <a:lstStyle/>
        <a:p>
          <a:endParaRPr lang="en-US"/>
        </a:p>
      </dgm:t>
    </dgm:pt>
    <dgm:pt modelId="{F6AFE7C0-0A79-4450-AEAC-2453F0D481CB}" type="sibTrans" cxnId="{30D47595-D7D4-4D19-BAF4-C80BC259E30D}">
      <dgm:prSet/>
      <dgm:spPr/>
      <dgm:t>
        <a:bodyPr/>
        <a:lstStyle/>
        <a:p>
          <a:endParaRPr lang="en-US"/>
        </a:p>
      </dgm:t>
    </dgm:pt>
    <dgm:pt modelId="{D8AEA023-5631-4840-AF43-B8BF8C10277E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Explain your circumstances to your closest friends and relatives and ask them for help and to stand by you</a:t>
          </a:r>
        </a:p>
      </dgm:t>
    </dgm:pt>
    <dgm:pt modelId="{CDADCF54-AADC-4ECA-A6CF-8FB65A00384D}" type="parTrans" cxnId="{520B4A98-7D83-4A2E-AD0A-735B52286418}">
      <dgm:prSet/>
      <dgm:spPr/>
      <dgm:t>
        <a:bodyPr/>
        <a:lstStyle/>
        <a:p>
          <a:endParaRPr lang="en-US"/>
        </a:p>
      </dgm:t>
    </dgm:pt>
    <dgm:pt modelId="{D3A044F7-2A7C-4DA0-BCAF-74F29E739756}" type="sibTrans" cxnId="{520B4A98-7D83-4A2E-AD0A-735B52286418}">
      <dgm:prSet/>
      <dgm:spPr/>
      <dgm:t>
        <a:bodyPr/>
        <a:lstStyle/>
        <a:p>
          <a:endParaRPr lang="en-US"/>
        </a:p>
      </dgm:t>
    </dgm:pt>
    <dgm:pt modelId="{69E5D433-5F68-4EC9-B24C-51114A654159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Don’t move abruptly or far away until stability returns</a:t>
          </a:r>
        </a:p>
      </dgm:t>
    </dgm:pt>
    <dgm:pt modelId="{57333D28-7D53-4354-BC1F-D55FCFB6771B}" type="parTrans" cxnId="{0EA0BB2C-184F-4141-85A5-8DE947028D90}">
      <dgm:prSet/>
      <dgm:spPr/>
      <dgm:t>
        <a:bodyPr/>
        <a:lstStyle/>
        <a:p>
          <a:endParaRPr lang="en-US"/>
        </a:p>
      </dgm:t>
    </dgm:pt>
    <dgm:pt modelId="{2D1C4583-54EF-4076-B511-263A823383E3}" type="sibTrans" cxnId="{0EA0BB2C-184F-4141-85A5-8DE947028D90}">
      <dgm:prSet/>
      <dgm:spPr/>
      <dgm:t>
        <a:bodyPr/>
        <a:lstStyle/>
        <a:p>
          <a:endParaRPr lang="en-US"/>
        </a:p>
      </dgm:t>
    </dgm:pt>
    <dgm:pt modelId="{DBC41D73-0377-4D5F-A8D9-73B7EABC1D4C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Attend the multi-family groups</a:t>
          </a:r>
        </a:p>
      </dgm:t>
    </dgm:pt>
    <dgm:pt modelId="{42A3345D-44DD-4CBF-AFED-2A6EC79E2838}" type="parTrans" cxnId="{209AF014-3117-4FB6-BC97-1D597AD1BF40}">
      <dgm:prSet/>
      <dgm:spPr/>
      <dgm:t>
        <a:bodyPr/>
        <a:lstStyle/>
        <a:p>
          <a:endParaRPr lang="en-US"/>
        </a:p>
      </dgm:t>
    </dgm:pt>
    <dgm:pt modelId="{65C162CA-3024-4A92-92BC-F4680FC197C9}" type="sibTrans" cxnId="{209AF014-3117-4FB6-BC97-1D597AD1BF40}">
      <dgm:prSet/>
      <dgm:spPr/>
      <dgm:t>
        <a:bodyPr/>
        <a:lstStyle/>
        <a:p>
          <a:endParaRPr lang="en-US"/>
        </a:p>
      </dgm:t>
    </dgm:pt>
    <dgm:pt modelId="{9BDA0176-62BF-4C30-B03B-9C1B1CFFD8D5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Follow the recovery plan</a:t>
          </a:r>
        </a:p>
      </dgm:t>
    </dgm:pt>
    <dgm:pt modelId="{BEA4B4F3-FF4B-494E-BFE3-FF3826EAB8D0}" type="parTrans" cxnId="{91DB484F-E10D-4DA8-A401-B43EAFB1F906}">
      <dgm:prSet/>
      <dgm:spPr/>
      <dgm:t>
        <a:bodyPr/>
        <a:lstStyle/>
        <a:p>
          <a:endParaRPr lang="en-US"/>
        </a:p>
      </dgm:t>
    </dgm:pt>
    <dgm:pt modelId="{01C3B1DC-2728-48B5-BE73-77954EB071F7}" type="sibTrans" cxnId="{91DB484F-E10D-4DA8-A401-B43EAFB1F906}">
      <dgm:prSet/>
      <dgm:spPr/>
      <dgm:t>
        <a:bodyPr/>
        <a:lstStyle/>
        <a:p>
          <a:endParaRPr lang="en-US"/>
        </a:p>
      </dgm:t>
    </dgm:pt>
    <dgm:pt modelId="{76394622-FDD4-4446-8331-3A3B71C43927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KEEP HOPE ALIVE</a:t>
          </a:r>
        </a:p>
      </dgm:t>
    </dgm:pt>
    <dgm:pt modelId="{D09FF17C-369B-47FA-9035-2D41F624F39E}" type="parTrans" cxnId="{99521C48-F025-49F9-AAAD-1E7F27DD7601}">
      <dgm:prSet/>
      <dgm:spPr/>
      <dgm:t>
        <a:bodyPr/>
        <a:lstStyle/>
        <a:p>
          <a:endParaRPr lang="en-US"/>
        </a:p>
      </dgm:t>
    </dgm:pt>
    <dgm:pt modelId="{D6402043-B4A9-414C-AFE1-BB19B71201F5}" type="sibTrans" cxnId="{99521C48-F025-49F9-AAAD-1E7F27DD7601}">
      <dgm:prSet/>
      <dgm:spPr/>
      <dgm:t>
        <a:bodyPr/>
        <a:lstStyle/>
        <a:p>
          <a:endParaRPr lang="en-US"/>
        </a:p>
      </dgm:t>
    </dgm:pt>
    <dgm:pt modelId="{8DA70E80-5BBE-4B81-A847-5CA4B54D1A8E}" type="pres">
      <dgm:prSet presAssocID="{2F1F0531-04F3-499F-971C-0BDBA97788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9955D5-37F9-425E-AA9F-B1BA0F7B2911}" type="pres">
      <dgm:prSet presAssocID="{26D3AD8E-B5F7-46CC-A023-071509F54AAB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A9AA7-FFF6-4E25-8F16-ABBE9A5355A1}" type="pres">
      <dgm:prSet presAssocID="{CCEF4622-6171-4A5F-8E67-B403D7D8B8B5}" presName="spacer" presStyleCnt="0"/>
      <dgm:spPr/>
    </dgm:pt>
    <dgm:pt modelId="{12095254-6BC1-48DF-9BBD-5C35EE0EDE3C}" type="pres">
      <dgm:prSet presAssocID="{96D9C58B-7C1B-4B19-BF7A-5C267B3F7C82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2E300-FFDC-4A7D-B7C3-D4BF42C9D49C}" type="pres">
      <dgm:prSet presAssocID="{E9680AAE-0B78-474E-BB1F-5B4D7593EB69}" presName="spacer" presStyleCnt="0"/>
      <dgm:spPr/>
    </dgm:pt>
    <dgm:pt modelId="{7F0AC7BC-F75C-4474-8266-4CF83183F325}" type="pres">
      <dgm:prSet presAssocID="{114F441E-DC90-43F4-A36B-91CB32601102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95058-33C6-4B23-86E5-7481D90BC152}" type="pres">
      <dgm:prSet presAssocID="{D49975AD-4C3E-4098-8CD9-7F5A0AD8FAAF}" presName="spacer" presStyleCnt="0"/>
      <dgm:spPr/>
    </dgm:pt>
    <dgm:pt modelId="{2BB7107A-B05D-4232-B8B3-427711D2C8C0}" type="pres">
      <dgm:prSet presAssocID="{126866F7-D463-4AD6-9BA5-609D1B32C8A5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F08B5-317F-49B7-B85C-0FDF02343091}" type="pres">
      <dgm:prSet presAssocID="{A8C7DC59-7783-4E23-A8E1-6C35C4D1C65E}" presName="spacer" presStyleCnt="0"/>
      <dgm:spPr/>
    </dgm:pt>
    <dgm:pt modelId="{FC8243FC-ACBE-4ABA-8C07-5FD6C9130FF9}" type="pres">
      <dgm:prSet presAssocID="{93B582AB-17BB-4BE8-9268-B1E78A73D3A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50D76-3A9E-4D9F-AE41-BDCB14B078D9}" type="pres">
      <dgm:prSet presAssocID="{F6AFE7C0-0A79-4450-AEAC-2453F0D481CB}" presName="spacer" presStyleCnt="0"/>
      <dgm:spPr/>
    </dgm:pt>
    <dgm:pt modelId="{783BA0E1-CF83-4550-A961-A7AAFAE13071}" type="pres">
      <dgm:prSet presAssocID="{D8AEA023-5631-4840-AF43-B8BF8C10277E}" presName="parentText" presStyleLbl="node1" presStyleIdx="5" presStyleCnt="10" custScaleY="1374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D2CF4-5ABC-4EE1-8FF9-7BB40757E735}" type="pres">
      <dgm:prSet presAssocID="{D3A044F7-2A7C-4DA0-BCAF-74F29E739756}" presName="spacer" presStyleCnt="0"/>
      <dgm:spPr/>
    </dgm:pt>
    <dgm:pt modelId="{6C5C4EAA-0A75-41A2-B351-6F99179B8B0B}" type="pres">
      <dgm:prSet presAssocID="{69E5D433-5F68-4EC9-B24C-51114A654159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89367-6592-4C82-B0D7-FD1803699470}" type="pres">
      <dgm:prSet presAssocID="{2D1C4583-54EF-4076-B511-263A823383E3}" presName="spacer" presStyleCnt="0"/>
      <dgm:spPr/>
    </dgm:pt>
    <dgm:pt modelId="{39417371-7E5C-4ECD-8323-C32247470C61}" type="pres">
      <dgm:prSet presAssocID="{DBC41D73-0377-4D5F-A8D9-73B7EABC1D4C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AA532-BEB9-48E1-BC14-F62370EDA994}" type="pres">
      <dgm:prSet presAssocID="{65C162CA-3024-4A92-92BC-F4680FC197C9}" presName="spacer" presStyleCnt="0"/>
      <dgm:spPr/>
    </dgm:pt>
    <dgm:pt modelId="{0687B855-1230-4861-85C7-3DCC0FB2A15B}" type="pres">
      <dgm:prSet presAssocID="{9BDA0176-62BF-4C30-B03B-9C1B1CFFD8D5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D34D0-5CD8-4425-820A-7C7A8152A5A6}" type="pres">
      <dgm:prSet presAssocID="{01C3B1DC-2728-48B5-BE73-77954EB071F7}" presName="spacer" presStyleCnt="0"/>
      <dgm:spPr/>
    </dgm:pt>
    <dgm:pt modelId="{C652448A-D25A-46AA-8BFB-120C2CCA28C3}" type="pres">
      <dgm:prSet presAssocID="{76394622-FDD4-4446-8331-3A3B71C4392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7F8981-5F13-4642-A96A-5A4B05EC8F40}" type="presOf" srcId="{9BDA0176-62BF-4C30-B03B-9C1B1CFFD8D5}" destId="{0687B855-1230-4861-85C7-3DCC0FB2A15B}" srcOrd="0" destOrd="0" presId="urn:microsoft.com/office/officeart/2005/8/layout/vList2"/>
    <dgm:cxn modelId="{0EA0BB2C-184F-4141-85A5-8DE947028D90}" srcId="{2F1F0531-04F3-499F-971C-0BDBA9778861}" destId="{69E5D433-5F68-4EC9-B24C-51114A654159}" srcOrd="6" destOrd="0" parTransId="{57333D28-7D53-4354-BC1F-D55FCFB6771B}" sibTransId="{2D1C4583-54EF-4076-B511-263A823383E3}"/>
    <dgm:cxn modelId="{86ECB4A4-ACB1-4A41-8EFA-4EF3D9E365E5}" type="presOf" srcId="{126866F7-D463-4AD6-9BA5-609D1B32C8A5}" destId="{2BB7107A-B05D-4232-B8B3-427711D2C8C0}" srcOrd="0" destOrd="0" presId="urn:microsoft.com/office/officeart/2005/8/layout/vList2"/>
    <dgm:cxn modelId="{086FB188-0797-463F-8EA8-F405B36AEC8F}" type="presOf" srcId="{96D9C58B-7C1B-4B19-BF7A-5C267B3F7C82}" destId="{12095254-6BC1-48DF-9BBD-5C35EE0EDE3C}" srcOrd="0" destOrd="0" presId="urn:microsoft.com/office/officeart/2005/8/layout/vList2"/>
    <dgm:cxn modelId="{989CE684-D45A-4D0D-9845-074A15CC94C8}" srcId="{2F1F0531-04F3-499F-971C-0BDBA9778861}" destId="{26D3AD8E-B5F7-46CC-A023-071509F54AAB}" srcOrd="0" destOrd="0" parTransId="{3FCBCC51-7E6C-479A-AA5A-93A9DFF46017}" sibTransId="{CCEF4622-6171-4A5F-8E67-B403D7D8B8B5}"/>
    <dgm:cxn modelId="{D014C4CC-54AD-42A0-885E-95D4EDCCF456}" type="presOf" srcId="{114F441E-DC90-43F4-A36B-91CB32601102}" destId="{7F0AC7BC-F75C-4474-8266-4CF83183F325}" srcOrd="0" destOrd="0" presId="urn:microsoft.com/office/officeart/2005/8/layout/vList2"/>
    <dgm:cxn modelId="{C791454E-D2EE-4794-98EB-AAC04EF94F55}" type="presOf" srcId="{76394622-FDD4-4446-8331-3A3B71C43927}" destId="{C652448A-D25A-46AA-8BFB-120C2CCA28C3}" srcOrd="0" destOrd="0" presId="urn:microsoft.com/office/officeart/2005/8/layout/vList2"/>
    <dgm:cxn modelId="{034C516F-988B-4495-BBC6-F55C14B0F609}" srcId="{2F1F0531-04F3-499F-971C-0BDBA9778861}" destId="{126866F7-D463-4AD6-9BA5-609D1B32C8A5}" srcOrd="3" destOrd="0" parTransId="{F8763C46-C40C-4506-9C2B-533825E9F009}" sibTransId="{A8C7DC59-7783-4E23-A8E1-6C35C4D1C65E}"/>
    <dgm:cxn modelId="{520B4A98-7D83-4A2E-AD0A-735B52286418}" srcId="{2F1F0531-04F3-499F-971C-0BDBA9778861}" destId="{D8AEA023-5631-4840-AF43-B8BF8C10277E}" srcOrd="5" destOrd="0" parTransId="{CDADCF54-AADC-4ECA-A6CF-8FB65A00384D}" sibTransId="{D3A044F7-2A7C-4DA0-BCAF-74F29E739756}"/>
    <dgm:cxn modelId="{67BD1F83-50A5-4118-B977-FB4803680254}" type="presOf" srcId="{26D3AD8E-B5F7-46CC-A023-071509F54AAB}" destId="{E49955D5-37F9-425E-AA9F-B1BA0F7B2911}" srcOrd="0" destOrd="0" presId="urn:microsoft.com/office/officeart/2005/8/layout/vList2"/>
    <dgm:cxn modelId="{4FE60C1A-607C-4F42-8433-761BE549FE64}" type="presOf" srcId="{D8AEA023-5631-4840-AF43-B8BF8C10277E}" destId="{783BA0E1-CF83-4550-A961-A7AAFAE13071}" srcOrd="0" destOrd="0" presId="urn:microsoft.com/office/officeart/2005/8/layout/vList2"/>
    <dgm:cxn modelId="{99521C48-F025-49F9-AAAD-1E7F27DD7601}" srcId="{2F1F0531-04F3-499F-971C-0BDBA9778861}" destId="{76394622-FDD4-4446-8331-3A3B71C43927}" srcOrd="9" destOrd="0" parTransId="{D09FF17C-369B-47FA-9035-2D41F624F39E}" sibTransId="{D6402043-B4A9-414C-AFE1-BB19B71201F5}"/>
    <dgm:cxn modelId="{91DB484F-E10D-4DA8-A401-B43EAFB1F906}" srcId="{2F1F0531-04F3-499F-971C-0BDBA9778861}" destId="{9BDA0176-62BF-4C30-B03B-9C1B1CFFD8D5}" srcOrd="8" destOrd="0" parTransId="{BEA4B4F3-FF4B-494E-BFE3-FF3826EAB8D0}" sibTransId="{01C3B1DC-2728-48B5-BE73-77954EB071F7}"/>
    <dgm:cxn modelId="{969C3298-5E95-43BA-A595-9BFFB40367E7}" type="presOf" srcId="{2F1F0531-04F3-499F-971C-0BDBA9778861}" destId="{8DA70E80-5BBE-4B81-A847-5CA4B54D1A8E}" srcOrd="0" destOrd="0" presId="urn:microsoft.com/office/officeart/2005/8/layout/vList2"/>
    <dgm:cxn modelId="{F299E3D1-8FD2-438A-AE68-82DED1BB382F}" srcId="{2F1F0531-04F3-499F-971C-0BDBA9778861}" destId="{96D9C58B-7C1B-4B19-BF7A-5C267B3F7C82}" srcOrd="1" destOrd="0" parTransId="{86463BD8-C2C2-4F65-BFFC-83EF57FFFF6C}" sibTransId="{E9680AAE-0B78-474E-BB1F-5B4D7593EB69}"/>
    <dgm:cxn modelId="{30D47595-D7D4-4D19-BAF4-C80BC259E30D}" srcId="{2F1F0531-04F3-499F-971C-0BDBA9778861}" destId="{93B582AB-17BB-4BE8-9268-B1E78A73D3AE}" srcOrd="4" destOrd="0" parTransId="{EF385643-A157-41EE-82F7-162C597B41DB}" sibTransId="{F6AFE7C0-0A79-4450-AEAC-2453F0D481CB}"/>
    <dgm:cxn modelId="{209AF014-3117-4FB6-BC97-1D597AD1BF40}" srcId="{2F1F0531-04F3-499F-971C-0BDBA9778861}" destId="{DBC41D73-0377-4D5F-A8D9-73B7EABC1D4C}" srcOrd="7" destOrd="0" parTransId="{42A3345D-44DD-4CBF-AFED-2A6EC79E2838}" sibTransId="{65C162CA-3024-4A92-92BC-F4680FC197C9}"/>
    <dgm:cxn modelId="{6A706EB1-2C92-42FB-B955-2EC07D6353DC}" type="presOf" srcId="{93B582AB-17BB-4BE8-9268-B1E78A73D3AE}" destId="{FC8243FC-ACBE-4ABA-8C07-5FD6C9130FF9}" srcOrd="0" destOrd="0" presId="urn:microsoft.com/office/officeart/2005/8/layout/vList2"/>
    <dgm:cxn modelId="{41ED08A3-3036-424D-ABB2-768FD95160B1}" type="presOf" srcId="{DBC41D73-0377-4D5F-A8D9-73B7EABC1D4C}" destId="{39417371-7E5C-4ECD-8323-C32247470C61}" srcOrd="0" destOrd="0" presId="urn:microsoft.com/office/officeart/2005/8/layout/vList2"/>
    <dgm:cxn modelId="{7497C00D-8B4F-4966-9FE7-30C5A74BD324}" type="presOf" srcId="{69E5D433-5F68-4EC9-B24C-51114A654159}" destId="{6C5C4EAA-0A75-41A2-B351-6F99179B8B0B}" srcOrd="0" destOrd="0" presId="urn:microsoft.com/office/officeart/2005/8/layout/vList2"/>
    <dgm:cxn modelId="{14465B82-389B-473E-9DEF-5829B27A706D}" srcId="{2F1F0531-04F3-499F-971C-0BDBA9778861}" destId="{114F441E-DC90-43F4-A36B-91CB32601102}" srcOrd="2" destOrd="0" parTransId="{EFD94072-15F2-4880-9D7F-6CD3A7357CE5}" sibTransId="{D49975AD-4C3E-4098-8CD9-7F5A0AD8FAAF}"/>
    <dgm:cxn modelId="{73E98AE0-825F-4008-B74B-9E902AAFD85B}" type="presParOf" srcId="{8DA70E80-5BBE-4B81-A847-5CA4B54D1A8E}" destId="{E49955D5-37F9-425E-AA9F-B1BA0F7B2911}" srcOrd="0" destOrd="0" presId="urn:microsoft.com/office/officeart/2005/8/layout/vList2"/>
    <dgm:cxn modelId="{A3790E34-7BF3-4DC2-854D-4DB2A6B3AD15}" type="presParOf" srcId="{8DA70E80-5BBE-4B81-A847-5CA4B54D1A8E}" destId="{F29A9AA7-FFF6-4E25-8F16-ABBE9A5355A1}" srcOrd="1" destOrd="0" presId="urn:microsoft.com/office/officeart/2005/8/layout/vList2"/>
    <dgm:cxn modelId="{0B3BBD22-A8E0-4683-BF16-44B7A1B685D9}" type="presParOf" srcId="{8DA70E80-5BBE-4B81-A847-5CA4B54D1A8E}" destId="{12095254-6BC1-48DF-9BBD-5C35EE0EDE3C}" srcOrd="2" destOrd="0" presId="urn:microsoft.com/office/officeart/2005/8/layout/vList2"/>
    <dgm:cxn modelId="{39F6F6E1-4F4F-467C-A4FE-A5FEC54C6BF9}" type="presParOf" srcId="{8DA70E80-5BBE-4B81-A847-5CA4B54D1A8E}" destId="{1F32E300-FFDC-4A7D-B7C3-D4BF42C9D49C}" srcOrd="3" destOrd="0" presId="urn:microsoft.com/office/officeart/2005/8/layout/vList2"/>
    <dgm:cxn modelId="{D306DD78-D279-4B3D-AA2C-2B66F5C51015}" type="presParOf" srcId="{8DA70E80-5BBE-4B81-A847-5CA4B54D1A8E}" destId="{7F0AC7BC-F75C-4474-8266-4CF83183F325}" srcOrd="4" destOrd="0" presId="urn:microsoft.com/office/officeart/2005/8/layout/vList2"/>
    <dgm:cxn modelId="{B242240A-410F-46EC-A50C-2CB28F108C98}" type="presParOf" srcId="{8DA70E80-5BBE-4B81-A847-5CA4B54D1A8E}" destId="{20095058-33C6-4B23-86E5-7481D90BC152}" srcOrd="5" destOrd="0" presId="urn:microsoft.com/office/officeart/2005/8/layout/vList2"/>
    <dgm:cxn modelId="{B1714F7E-2D1D-4D29-8C21-5F12CAB974A2}" type="presParOf" srcId="{8DA70E80-5BBE-4B81-A847-5CA4B54D1A8E}" destId="{2BB7107A-B05D-4232-B8B3-427711D2C8C0}" srcOrd="6" destOrd="0" presId="urn:microsoft.com/office/officeart/2005/8/layout/vList2"/>
    <dgm:cxn modelId="{4BC1C56B-8E78-4886-B0FF-D566DD06B4BA}" type="presParOf" srcId="{8DA70E80-5BBE-4B81-A847-5CA4B54D1A8E}" destId="{CA8F08B5-317F-49B7-B85C-0FDF02343091}" srcOrd="7" destOrd="0" presId="urn:microsoft.com/office/officeart/2005/8/layout/vList2"/>
    <dgm:cxn modelId="{79003EAA-9079-4075-BFA1-4740A651EAE6}" type="presParOf" srcId="{8DA70E80-5BBE-4B81-A847-5CA4B54D1A8E}" destId="{FC8243FC-ACBE-4ABA-8C07-5FD6C9130FF9}" srcOrd="8" destOrd="0" presId="urn:microsoft.com/office/officeart/2005/8/layout/vList2"/>
    <dgm:cxn modelId="{08FB574D-7AB8-4CD6-BB29-77560375F330}" type="presParOf" srcId="{8DA70E80-5BBE-4B81-A847-5CA4B54D1A8E}" destId="{19E50D76-3A9E-4D9F-AE41-BDCB14B078D9}" srcOrd="9" destOrd="0" presId="urn:microsoft.com/office/officeart/2005/8/layout/vList2"/>
    <dgm:cxn modelId="{598EDCD5-BAA1-47C2-8A8B-1BE206CEAAD5}" type="presParOf" srcId="{8DA70E80-5BBE-4B81-A847-5CA4B54D1A8E}" destId="{783BA0E1-CF83-4550-A961-A7AAFAE13071}" srcOrd="10" destOrd="0" presId="urn:microsoft.com/office/officeart/2005/8/layout/vList2"/>
    <dgm:cxn modelId="{7F2FA6AB-8A9C-4668-82C4-5E55F88C3F1C}" type="presParOf" srcId="{8DA70E80-5BBE-4B81-A847-5CA4B54D1A8E}" destId="{485D2CF4-5ABC-4EE1-8FF9-7BB40757E735}" srcOrd="11" destOrd="0" presId="urn:microsoft.com/office/officeart/2005/8/layout/vList2"/>
    <dgm:cxn modelId="{9FC9C937-0B8F-4C71-BACB-9CF4AE13B978}" type="presParOf" srcId="{8DA70E80-5BBE-4B81-A847-5CA4B54D1A8E}" destId="{6C5C4EAA-0A75-41A2-B351-6F99179B8B0B}" srcOrd="12" destOrd="0" presId="urn:microsoft.com/office/officeart/2005/8/layout/vList2"/>
    <dgm:cxn modelId="{2E6DA6B3-018B-4881-916E-E806F2C685EA}" type="presParOf" srcId="{8DA70E80-5BBE-4B81-A847-5CA4B54D1A8E}" destId="{E2C89367-6592-4C82-B0D7-FD1803699470}" srcOrd="13" destOrd="0" presId="urn:microsoft.com/office/officeart/2005/8/layout/vList2"/>
    <dgm:cxn modelId="{C7483BC2-DE56-400A-BEAF-B5B7290034E0}" type="presParOf" srcId="{8DA70E80-5BBE-4B81-A847-5CA4B54D1A8E}" destId="{39417371-7E5C-4ECD-8323-C32247470C61}" srcOrd="14" destOrd="0" presId="urn:microsoft.com/office/officeart/2005/8/layout/vList2"/>
    <dgm:cxn modelId="{981A76AD-201A-4556-BB2A-DC1AA3A79002}" type="presParOf" srcId="{8DA70E80-5BBE-4B81-A847-5CA4B54D1A8E}" destId="{1C3AA532-BEB9-48E1-BC14-F62370EDA994}" srcOrd="15" destOrd="0" presId="urn:microsoft.com/office/officeart/2005/8/layout/vList2"/>
    <dgm:cxn modelId="{5C7646ED-31C7-4133-A9F7-7B4A6C1CF21B}" type="presParOf" srcId="{8DA70E80-5BBE-4B81-A847-5CA4B54D1A8E}" destId="{0687B855-1230-4861-85C7-3DCC0FB2A15B}" srcOrd="16" destOrd="0" presId="urn:microsoft.com/office/officeart/2005/8/layout/vList2"/>
    <dgm:cxn modelId="{3CA4BFBD-4B0A-430E-96C0-20DE0D58D9A6}" type="presParOf" srcId="{8DA70E80-5BBE-4B81-A847-5CA4B54D1A8E}" destId="{044D34D0-5CD8-4425-820A-7C7A8152A5A6}" srcOrd="17" destOrd="0" presId="urn:microsoft.com/office/officeart/2005/8/layout/vList2"/>
    <dgm:cxn modelId="{D745EE16-C8D8-415E-9A87-37D3D29E4AA6}" type="presParOf" srcId="{8DA70E80-5BBE-4B81-A847-5CA4B54D1A8E}" destId="{C652448A-D25A-46AA-8BFB-120C2CCA28C3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978B70D-B85D-4123-B2B3-32C71E2915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39286F6-D5A9-45D1-8AD8-2E3EC57C55FB}">
      <dgm:prSet/>
      <dgm:spPr/>
      <dgm:t>
        <a:bodyPr/>
        <a:lstStyle/>
        <a:p>
          <a:r>
            <a:rPr lang="en-US"/>
            <a:t>For more information, text EASA to 61222</a:t>
          </a:r>
        </a:p>
      </dgm:t>
    </dgm:pt>
    <dgm:pt modelId="{2B8D89FC-3059-47E2-B7ED-5A02A8104088}" type="parTrans" cxnId="{2404C8AF-835D-44F3-89AC-35CE9559728A}">
      <dgm:prSet/>
      <dgm:spPr/>
      <dgm:t>
        <a:bodyPr/>
        <a:lstStyle/>
        <a:p>
          <a:endParaRPr lang="en-US"/>
        </a:p>
      </dgm:t>
    </dgm:pt>
    <dgm:pt modelId="{5C6ADE7A-ED7E-491E-ABA1-FE5983C8E831}" type="sibTrans" cxnId="{2404C8AF-835D-44F3-89AC-35CE9559728A}">
      <dgm:prSet/>
      <dgm:spPr/>
      <dgm:t>
        <a:bodyPr/>
        <a:lstStyle/>
        <a:p>
          <a:endParaRPr lang="en-US"/>
        </a:p>
      </dgm:t>
    </dgm:pt>
    <dgm:pt modelId="{0BA56C12-11F6-4807-B72C-13EDA236D195}">
      <dgm:prSet/>
      <dgm:spPr/>
      <dgm:t>
        <a:bodyPr/>
        <a:lstStyle/>
        <a:p>
          <a:r>
            <a:rPr lang="en-US"/>
            <a:t>If you have a person you would like to refer or would like to talk to someone on the EASA team, call the Nye Street Clinic at (541) 265-4179 and ask for an EASA team member.</a:t>
          </a:r>
        </a:p>
      </dgm:t>
    </dgm:pt>
    <dgm:pt modelId="{6A229639-10D4-4A41-A6D0-3F5DFF9A8484}" type="parTrans" cxnId="{84450F5F-10AF-41A8-9D9C-44C9B8CCE2D6}">
      <dgm:prSet/>
      <dgm:spPr/>
      <dgm:t>
        <a:bodyPr/>
        <a:lstStyle/>
        <a:p>
          <a:endParaRPr lang="en-US"/>
        </a:p>
      </dgm:t>
    </dgm:pt>
    <dgm:pt modelId="{42CA50AA-DF4C-4063-B652-3502554087C6}" type="sibTrans" cxnId="{84450F5F-10AF-41A8-9D9C-44C9B8CCE2D6}">
      <dgm:prSet/>
      <dgm:spPr/>
      <dgm:t>
        <a:bodyPr/>
        <a:lstStyle/>
        <a:p>
          <a:endParaRPr lang="en-US"/>
        </a:p>
      </dgm:t>
    </dgm:pt>
    <dgm:pt modelId="{7B99E636-ACCB-4BA0-B9FD-0F87642CEBFB}" type="pres">
      <dgm:prSet presAssocID="{0978B70D-B85D-4123-B2B3-32C71E2915F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C62C76-79C6-422F-9F3E-E718C08E6F82}" type="pres">
      <dgm:prSet presAssocID="{139286F6-D5A9-45D1-8AD8-2E3EC57C55FB}" presName="compNode" presStyleCnt="0"/>
      <dgm:spPr/>
    </dgm:pt>
    <dgm:pt modelId="{C36BBBD7-1426-40F6-A7E3-6AB43781D459}" type="pres">
      <dgm:prSet presAssocID="{139286F6-D5A9-45D1-8AD8-2E3EC57C55FB}" presName="bgRect" presStyleLbl="bgShp" presStyleIdx="0" presStyleCnt="2"/>
      <dgm:spPr/>
    </dgm:pt>
    <dgm:pt modelId="{EA919752-01E6-4102-977B-C17530785796}" type="pres">
      <dgm:prSet presAssocID="{139286F6-D5A9-45D1-8AD8-2E3EC57C55FB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4B5B8CC-6B24-4871-BCF1-D3F8D400FE4F}" type="pres">
      <dgm:prSet presAssocID="{139286F6-D5A9-45D1-8AD8-2E3EC57C55FB}" presName="spaceRect" presStyleCnt="0"/>
      <dgm:spPr/>
    </dgm:pt>
    <dgm:pt modelId="{83750976-0F0D-41A4-83C9-06F3A6DACDB5}" type="pres">
      <dgm:prSet presAssocID="{139286F6-D5A9-45D1-8AD8-2E3EC57C55FB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B514BBE-BF2A-4314-BE1A-3180FD944C32}" type="pres">
      <dgm:prSet presAssocID="{5C6ADE7A-ED7E-491E-ABA1-FE5983C8E831}" presName="sibTrans" presStyleCnt="0"/>
      <dgm:spPr/>
    </dgm:pt>
    <dgm:pt modelId="{601E9E72-4C5B-47BD-AA78-B4BE82713BC6}" type="pres">
      <dgm:prSet presAssocID="{0BA56C12-11F6-4807-B72C-13EDA236D195}" presName="compNode" presStyleCnt="0"/>
      <dgm:spPr/>
    </dgm:pt>
    <dgm:pt modelId="{58137EA6-ADC9-437E-BBFF-A7A94F6A826E}" type="pres">
      <dgm:prSet presAssocID="{0BA56C12-11F6-4807-B72C-13EDA236D195}" presName="bgRect" presStyleLbl="bgShp" presStyleIdx="1" presStyleCnt="2"/>
      <dgm:spPr/>
    </dgm:pt>
    <dgm:pt modelId="{895392DC-5C1A-442F-93AF-BA9350931C52}" type="pres">
      <dgm:prSet presAssocID="{0BA56C12-11F6-4807-B72C-13EDA236D195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556D45C7-60CA-42A2-BF66-BCF015C95FE2}" type="pres">
      <dgm:prSet presAssocID="{0BA56C12-11F6-4807-B72C-13EDA236D195}" presName="spaceRect" presStyleCnt="0"/>
      <dgm:spPr/>
    </dgm:pt>
    <dgm:pt modelId="{C17A7E27-3448-4489-9520-3B792562BB9E}" type="pres">
      <dgm:prSet presAssocID="{0BA56C12-11F6-4807-B72C-13EDA236D195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4394740-91CD-4ACF-BF5B-9C6B87B7F678}" type="presOf" srcId="{0978B70D-B85D-4123-B2B3-32C71E2915F5}" destId="{7B99E636-ACCB-4BA0-B9FD-0F87642CEBFB}" srcOrd="0" destOrd="0" presId="urn:microsoft.com/office/officeart/2018/2/layout/IconVerticalSolidList"/>
    <dgm:cxn modelId="{84450F5F-10AF-41A8-9D9C-44C9B8CCE2D6}" srcId="{0978B70D-B85D-4123-B2B3-32C71E2915F5}" destId="{0BA56C12-11F6-4807-B72C-13EDA236D195}" srcOrd="1" destOrd="0" parTransId="{6A229639-10D4-4A41-A6D0-3F5DFF9A8484}" sibTransId="{42CA50AA-DF4C-4063-B652-3502554087C6}"/>
    <dgm:cxn modelId="{EDD2BC4B-BE11-4E0D-A77D-8114BF06F81B}" type="presOf" srcId="{139286F6-D5A9-45D1-8AD8-2E3EC57C55FB}" destId="{83750976-0F0D-41A4-83C9-06F3A6DACDB5}" srcOrd="0" destOrd="0" presId="urn:microsoft.com/office/officeart/2018/2/layout/IconVerticalSolidList"/>
    <dgm:cxn modelId="{2404C8AF-835D-44F3-89AC-35CE9559728A}" srcId="{0978B70D-B85D-4123-B2B3-32C71E2915F5}" destId="{139286F6-D5A9-45D1-8AD8-2E3EC57C55FB}" srcOrd="0" destOrd="0" parTransId="{2B8D89FC-3059-47E2-B7ED-5A02A8104088}" sibTransId="{5C6ADE7A-ED7E-491E-ABA1-FE5983C8E831}"/>
    <dgm:cxn modelId="{50CC7DC9-9372-4166-A985-6C9810DA46E9}" type="presOf" srcId="{0BA56C12-11F6-4807-B72C-13EDA236D195}" destId="{C17A7E27-3448-4489-9520-3B792562BB9E}" srcOrd="0" destOrd="0" presId="urn:microsoft.com/office/officeart/2018/2/layout/IconVerticalSolidList"/>
    <dgm:cxn modelId="{C72D7074-5673-4D8F-82A0-F6D119620773}" type="presParOf" srcId="{7B99E636-ACCB-4BA0-B9FD-0F87642CEBFB}" destId="{E1C62C76-79C6-422F-9F3E-E718C08E6F82}" srcOrd="0" destOrd="0" presId="urn:microsoft.com/office/officeart/2018/2/layout/IconVerticalSolidList"/>
    <dgm:cxn modelId="{F1C8ED81-985B-4EC5-9C57-77C1544918D4}" type="presParOf" srcId="{E1C62C76-79C6-422F-9F3E-E718C08E6F82}" destId="{C36BBBD7-1426-40F6-A7E3-6AB43781D459}" srcOrd="0" destOrd="0" presId="urn:microsoft.com/office/officeart/2018/2/layout/IconVerticalSolidList"/>
    <dgm:cxn modelId="{2C30F09D-BB99-485A-8ED7-FC02E59AEC58}" type="presParOf" srcId="{E1C62C76-79C6-422F-9F3E-E718C08E6F82}" destId="{EA919752-01E6-4102-977B-C17530785796}" srcOrd="1" destOrd="0" presId="urn:microsoft.com/office/officeart/2018/2/layout/IconVerticalSolidList"/>
    <dgm:cxn modelId="{FAB5358A-C07F-4EAA-AC28-5AD045B0CC81}" type="presParOf" srcId="{E1C62C76-79C6-422F-9F3E-E718C08E6F82}" destId="{44B5B8CC-6B24-4871-BCF1-D3F8D400FE4F}" srcOrd="2" destOrd="0" presId="urn:microsoft.com/office/officeart/2018/2/layout/IconVerticalSolidList"/>
    <dgm:cxn modelId="{323DC682-49DE-4221-A2BD-3FAC1631CBCC}" type="presParOf" srcId="{E1C62C76-79C6-422F-9F3E-E718C08E6F82}" destId="{83750976-0F0D-41A4-83C9-06F3A6DACDB5}" srcOrd="3" destOrd="0" presId="urn:microsoft.com/office/officeart/2018/2/layout/IconVerticalSolidList"/>
    <dgm:cxn modelId="{C07AE7AF-95F6-4F0A-BFB1-4267DB85F9C8}" type="presParOf" srcId="{7B99E636-ACCB-4BA0-B9FD-0F87642CEBFB}" destId="{9B514BBE-BF2A-4314-BE1A-3180FD944C32}" srcOrd="1" destOrd="0" presId="urn:microsoft.com/office/officeart/2018/2/layout/IconVerticalSolidList"/>
    <dgm:cxn modelId="{AAED71E5-B1ED-49B9-91EE-E436B78F9325}" type="presParOf" srcId="{7B99E636-ACCB-4BA0-B9FD-0F87642CEBFB}" destId="{601E9E72-4C5B-47BD-AA78-B4BE82713BC6}" srcOrd="2" destOrd="0" presId="urn:microsoft.com/office/officeart/2018/2/layout/IconVerticalSolidList"/>
    <dgm:cxn modelId="{F040625C-293E-495D-906D-6EB482CF5756}" type="presParOf" srcId="{601E9E72-4C5B-47BD-AA78-B4BE82713BC6}" destId="{58137EA6-ADC9-437E-BBFF-A7A94F6A826E}" srcOrd="0" destOrd="0" presId="urn:microsoft.com/office/officeart/2018/2/layout/IconVerticalSolidList"/>
    <dgm:cxn modelId="{FCC0F9B7-23C8-45C4-875B-D284858FACC6}" type="presParOf" srcId="{601E9E72-4C5B-47BD-AA78-B4BE82713BC6}" destId="{895392DC-5C1A-442F-93AF-BA9350931C52}" srcOrd="1" destOrd="0" presId="urn:microsoft.com/office/officeart/2018/2/layout/IconVerticalSolidList"/>
    <dgm:cxn modelId="{8DDE1C05-B864-4C98-A86C-C8D6564CFE65}" type="presParOf" srcId="{601E9E72-4C5B-47BD-AA78-B4BE82713BC6}" destId="{556D45C7-60CA-42A2-BF66-BCF015C95FE2}" srcOrd="2" destOrd="0" presId="urn:microsoft.com/office/officeart/2018/2/layout/IconVerticalSolidList"/>
    <dgm:cxn modelId="{DE060A38-BAF2-4A8C-8220-F093C8F6EDCF}" type="presParOf" srcId="{601E9E72-4C5B-47BD-AA78-B4BE82713BC6}" destId="{C17A7E27-3448-4489-9520-3B792562BB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002FA-F8D1-43D5-A0FD-F24BE9F7810B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11CDCF-4FDE-4899-BF07-6C4BC8BA3C45}">
      <dgm:prSet/>
      <dgm:spPr/>
      <dgm:t>
        <a:bodyPr/>
        <a:lstStyle/>
        <a:p>
          <a:r>
            <a:rPr lang="en-US" dirty="0"/>
            <a:t>Mental health is not just the absence of a disease or disorder  </a:t>
          </a:r>
        </a:p>
      </dgm:t>
    </dgm:pt>
    <dgm:pt modelId="{DEEB3D8F-BFFC-49E5-94FF-2EFF40FB04A5}" type="parTrans" cxnId="{68A42CDD-58FF-4139-81E1-215404310AE2}">
      <dgm:prSet/>
      <dgm:spPr/>
      <dgm:t>
        <a:bodyPr/>
        <a:lstStyle/>
        <a:p>
          <a:endParaRPr lang="en-US"/>
        </a:p>
      </dgm:t>
    </dgm:pt>
    <dgm:pt modelId="{B2ADE281-F91A-4845-9676-227ECA99109A}" type="sibTrans" cxnId="{68A42CDD-58FF-4139-81E1-215404310AE2}">
      <dgm:prSet/>
      <dgm:spPr/>
      <dgm:t>
        <a:bodyPr/>
        <a:lstStyle/>
        <a:p>
          <a:endParaRPr lang="en-US"/>
        </a:p>
      </dgm:t>
    </dgm:pt>
    <dgm:pt modelId="{D192646F-0F17-4691-843B-BC73B10E5815}">
      <dgm:prSet/>
      <dgm:spPr/>
      <dgm:t>
        <a:bodyPr/>
        <a:lstStyle/>
        <a:p>
          <a:r>
            <a:rPr lang="en-US" dirty="0"/>
            <a:t>Mental health is a state of well-being in which every individual realizes their own potential, can cope with normal stresses of life, work productively and fruitfully, and is able to contribute to their community. </a:t>
          </a:r>
        </a:p>
      </dgm:t>
    </dgm:pt>
    <dgm:pt modelId="{5074986E-5DA3-482F-B461-340A85682830}" type="parTrans" cxnId="{79247C62-4AAE-44EF-86E9-E9F26C246AD4}">
      <dgm:prSet/>
      <dgm:spPr/>
      <dgm:t>
        <a:bodyPr/>
        <a:lstStyle/>
        <a:p>
          <a:endParaRPr lang="en-US"/>
        </a:p>
      </dgm:t>
    </dgm:pt>
    <dgm:pt modelId="{BEB0D870-5D24-44D4-A415-EF2AA33BB2A0}" type="sibTrans" cxnId="{79247C62-4AAE-44EF-86E9-E9F26C246AD4}">
      <dgm:prSet/>
      <dgm:spPr/>
      <dgm:t>
        <a:bodyPr/>
        <a:lstStyle/>
        <a:p>
          <a:endParaRPr lang="en-US"/>
        </a:p>
      </dgm:t>
    </dgm:pt>
    <dgm:pt modelId="{5B78177D-0AB2-4967-BAEB-AC99CE513EAD}" type="pres">
      <dgm:prSet presAssocID="{B54002FA-F8D1-43D5-A0FD-F24BE9F781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94E80-BD5A-40F1-A78C-8C6632B6BE47}" type="pres">
      <dgm:prSet presAssocID="{D192646F-0F17-4691-843B-BC73B10E5815}" presName="boxAndChildren" presStyleCnt="0"/>
      <dgm:spPr/>
    </dgm:pt>
    <dgm:pt modelId="{6A8ED3F2-30B5-4E6A-9806-7D508A147219}" type="pres">
      <dgm:prSet presAssocID="{D192646F-0F17-4691-843B-BC73B10E5815}" presName="parentTextBox" presStyleLbl="node1" presStyleIdx="0" presStyleCnt="2"/>
      <dgm:spPr/>
      <dgm:t>
        <a:bodyPr/>
        <a:lstStyle/>
        <a:p>
          <a:endParaRPr lang="en-US"/>
        </a:p>
      </dgm:t>
    </dgm:pt>
    <dgm:pt modelId="{B1B502C3-8E1B-4A46-ACD2-6D5172D4F771}" type="pres">
      <dgm:prSet presAssocID="{B2ADE281-F91A-4845-9676-227ECA99109A}" presName="sp" presStyleCnt="0"/>
      <dgm:spPr/>
    </dgm:pt>
    <dgm:pt modelId="{770CEB17-AE51-4529-809D-F48432054BA2}" type="pres">
      <dgm:prSet presAssocID="{A111CDCF-4FDE-4899-BF07-6C4BC8BA3C45}" presName="arrowAndChildren" presStyleCnt="0"/>
      <dgm:spPr/>
    </dgm:pt>
    <dgm:pt modelId="{252759CC-83E0-46B2-A75F-FC0C9F0FAC36}" type="pres">
      <dgm:prSet presAssocID="{A111CDCF-4FDE-4899-BF07-6C4BC8BA3C45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142F6730-BC97-49D1-89F7-6662DFFEF522}" type="presOf" srcId="{A111CDCF-4FDE-4899-BF07-6C4BC8BA3C45}" destId="{252759CC-83E0-46B2-A75F-FC0C9F0FAC36}" srcOrd="0" destOrd="0" presId="urn:microsoft.com/office/officeart/2005/8/layout/process4"/>
    <dgm:cxn modelId="{79247C62-4AAE-44EF-86E9-E9F26C246AD4}" srcId="{B54002FA-F8D1-43D5-A0FD-F24BE9F7810B}" destId="{D192646F-0F17-4691-843B-BC73B10E5815}" srcOrd="1" destOrd="0" parTransId="{5074986E-5DA3-482F-B461-340A85682830}" sibTransId="{BEB0D870-5D24-44D4-A415-EF2AA33BB2A0}"/>
    <dgm:cxn modelId="{68A42CDD-58FF-4139-81E1-215404310AE2}" srcId="{B54002FA-F8D1-43D5-A0FD-F24BE9F7810B}" destId="{A111CDCF-4FDE-4899-BF07-6C4BC8BA3C45}" srcOrd="0" destOrd="0" parTransId="{DEEB3D8F-BFFC-49E5-94FF-2EFF40FB04A5}" sibTransId="{B2ADE281-F91A-4845-9676-227ECA99109A}"/>
    <dgm:cxn modelId="{9F8DD5E0-F6A6-4C3B-97C2-00AA50B87661}" type="presOf" srcId="{D192646F-0F17-4691-843B-BC73B10E5815}" destId="{6A8ED3F2-30B5-4E6A-9806-7D508A147219}" srcOrd="0" destOrd="0" presId="urn:microsoft.com/office/officeart/2005/8/layout/process4"/>
    <dgm:cxn modelId="{63DB4F4D-0814-43B2-8DB2-9571A846A169}" type="presOf" srcId="{B54002FA-F8D1-43D5-A0FD-F24BE9F7810B}" destId="{5B78177D-0AB2-4967-BAEB-AC99CE513EAD}" srcOrd="0" destOrd="0" presId="urn:microsoft.com/office/officeart/2005/8/layout/process4"/>
    <dgm:cxn modelId="{531E8063-3B03-41F9-BB92-A52DC192A965}" type="presParOf" srcId="{5B78177D-0AB2-4967-BAEB-AC99CE513EAD}" destId="{23F94E80-BD5A-40F1-A78C-8C6632B6BE47}" srcOrd="0" destOrd="0" presId="urn:microsoft.com/office/officeart/2005/8/layout/process4"/>
    <dgm:cxn modelId="{F0FD1698-E357-4714-B30A-3B124D8CA612}" type="presParOf" srcId="{23F94E80-BD5A-40F1-A78C-8C6632B6BE47}" destId="{6A8ED3F2-30B5-4E6A-9806-7D508A147219}" srcOrd="0" destOrd="0" presId="urn:microsoft.com/office/officeart/2005/8/layout/process4"/>
    <dgm:cxn modelId="{949F5C2E-D1B5-49E7-8EC5-BB8F33CC71DD}" type="presParOf" srcId="{5B78177D-0AB2-4967-BAEB-AC99CE513EAD}" destId="{B1B502C3-8E1B-4A46-ACD2-6D5172D4F771}" srcOrd="1" destOrd="0" presId="urn:microsoft.com/office/officeart/2005/8/layout/process4"/>
    <dgm:cxn modelId="{78E35AE4-8D8F-41CB-B59C-E4705A0A1624}" type="presParOf" srcId="{5B78177D-0AB2-4967-BAEB-AC99CE513EAD}" destId="{770CEB17-AE51-4529-809D-F48432054BA2}" srcOrd="2" destOrd="0" presId="urn:microsoft.com/office/officeart/2005/8/layout/process4"/>
    <dgm:cxn modelId="{7DBB465A-1986-4C4F-B14C-F177EF4D1189}" type="presParOf" srcId="{770CEB17-AE51-4529-809D-F48432054BA2}" destId="{252759CC-83E0-46B2-A75F-FC0C9F0FAC3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3F36B8-86CB-45B8-A267-25D9BFF335B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353897-BB18-40ED-85CE-B3B812AF7132}">
      <dgm:prSet/>
      <dgm:spPr/>
      <dgm:t>
        <a:bodyPr/>
        <a:lstStyle/>
        <a:p>
          <a:r>
            <a:rPr lang="en-US"/>
            <a:t>Eating healthy food</a:t>
          </a:r>
        </a:p>
      </dgm:t>
    </dgm:pt>
    <dgm:pt modelId="{A05B4742-C29F-44A9-AE9A-F0BC7B6450D7}" type="parTrans" cxnId="{7BFD29CC-0BA4-4615-B580-088675162625}">
      <dgm:prSet/>
      <dgm:spPr/>
      <dgm:t>
        <a:bodyPr/>
        <a:lstStyle/>
        <a:p>
          <a:endParaRPr lang="en-US"/>
        </a:p>
      </dgm:t>
    </dgm:pt>
    <dgm:pt modelId="{8721A57E-1CBD-47E4-A66C-BEBE1F71C52C}" type="sibTrans" cxnId="{7BFD29CC-0BA4-4615-B580-088675162625}">
      <dgm:prSet/>
      <dgm:spPr/>
      <dgm:t>
        <a:bodyPr/>
        <a:lstStyle/>
        <a:p>
          <a:endParaRPr lang="en-US"/>
        </a:p>
      </dgm:t>
    </dgm:pt>
    <dgm:pt modelId="{EC639AC7-0182-4050-B427-8EB3FC85A1B4}">
      <dgm:prSet/>
      <dgm:spPr/>
      <dgm:t>
        <a:bodyPr/>
        <a:lstStyle/>
        <a:p>
          <a:r>
            <a:rPr lang="en-US"/>
            <a:t>Exercising regularly</a:t>
          </a:r>
        </a:p>
      </dgm:t>
    </dgm:pt>
    <dgm:pt modelId="{D0F27367-06C2-43BF-AA79-DC6E34F7802B}" type="parTrans" cxnId="{3ACD3A77-9504-4464-8CF8-6EE234CDFA1B}">
      <dgm:prSet/>
      <dgm:spPr/>
      <dgm:t>
        <a:bodyPr/>
        <a:lstStyle/>
        <a:p>
          <a:endParaRPr lang="en-US"/>
        </a:p>
      </dgm:t>
    </dgm:pt>
    <dgm:pt modelId="{A528ABAE-010B-417E-808A-BC7836298284}" type="sibTrans" cxnId="{3ACD3A77-9504-4464-8CF8-6EE234CDFA1B}">
      <dgm:prSet/>
      <dgm:spPr/>
      <dgm:t>
        <a:bodyPr/>
        <a:lstStyle/>
        <a:p>
          <a:endParaRPr lang="en-US"/>
        </a:p>
      </dgm:t>
    </dgm:pt>
    <dgm:pt modelId="{2E9C554A-3A84-4BCC-B3BE-CD609182F0C5}">
      <dgm:prSet/>
      <dgm:spPr/>
      <dgm:t>
        <a:bodyPr/>
        <a:lstStyle/>
        <a:p>
          <a:r>
            <a:rPr lang="en-US"/>
            <a:t>Good sleep</a:t>
          </a:r>
        </a:p>
      </dgm:t>
    </dgm:pt>
    <dgm:pt modelId="{10A4E15D-CBBB-40AC-BE16-3C898BF0A310}" type="parTrans" cxnId="{DEDCBAC9-61C0-4C19-9FA3-3D25E13A6145}">
      <dgm:prSet/>
      <dgm:spPr/>
      <dgm:t>
        <a:bodyPr/>
        <a:lstStyle/>
        <a:p>
          <a:endParaRPr lang="en-US"/>
        </a:p>
      </dgm:t>
    </dgm:pt>
    <dgm:pt modelId="{90E4D918-0F02-457D-8720-1CFC35B43049}" type="sibTrans" cxnId="{DEDCBAC9-61C0-4C19-9FA3-3D25E13A6145}">
      <dgm:prSet/>
      <dgm:spPr/>
      <dgm:t>
        <a:bodyPr/>
        <a:lstStyle/>
        <a:p>
          <a:endParaRPr lang="en-US"/>
        </a:p>
      </dgm:t>
    </dgm:pt>
    <dgm:pt modelId="{CE7FBFDE-4C35-4F95-BE8E-5B884AB4CEB4}">
      <dgm:prSet/>
      <dgm:spPr/>
      <dgm:t>
        <a:bodyPr/>
        <a:lstStyle/>
        <a:p>
          <a:r>
            <a:rPr lang="en-US"/>
            <a:t>Strong social connections</a:t>
          </a:r>
        </a:p>
      </dgm:t>
    </dgm:pt>
    <dgm:pt modelId="{EFCCEBCA-4318-4CBC-94CB-64BF281529CA}" type="parTrans" cxnId="{FF646C0D-BC8F-4152-8745-B89EE09DAA51}">
      <dgm:prSet/>
      <dgm:spPr/>
      <dgm:t>
        <a:bodyPr/>
        <a:lstStyle/>
        <a:p>
          <a:endParaRPr lang="en-US"/>
        </a:p>
      </dgm:t>
    </dgm:pt>
    <dgm:pt modelId="{4E68BA39-B4C1-47DE-97C9-167C1EF65E8B}" type="sibTrans" cxnId="{FF646C0D-BC8F-4152-8745-B89EE09DAA51}">
      <dgm:prSet/>
      <dgm:spPr/>
      <dgm:t>
        <a:bodyPr/>
        <a:lstStyle/>
        <a:p>
          <a:endParaRPr lang="en-US"/>
        </a:p>
      </dgm:t>
    </dgm:pt>
    <dgm:pt modelId="{C439A110-64D7-4631-A695-B68637678CBC}">
      <dgm:prSet/>
      <dgm:spPr/>
      <dgm:t>
        <a:bodyPr/>
        <a:lstStyle/>
        <a:p>
          <a:r>
            <a:rPr lang="en-US"/>
            <a:t>Practicing stress management </a:t>
          </a:r>
        </a:p>
      </dgm:t>
    </dgm:pt>
    <dgm:pt modelId="{A97F9B1A-8763-4B6D-B697-D636019BFE95}" type="parTrans" cxnId="{F122DF8C-3A4E-4085-A18B-52266E6B9D06}">
      <dgm:prSet/>
      <dgm:spPr/>
      <dgm:t>
        <a:bodyPr/>
        <a:lstStyle/>
        <a:p>
          <a:endParaRPr lang="en-US"/>
        </a:p>
      </dgm:t>
    </dgm:pt>
    <dgm:pt modelId="{9A9FAFFB-19FA-4558-BC51-F003EAED1008}" type="sibTrans" cxnId="{F122DF8C-3A4E-4085-A18B-52266E6B9D06}">
      <dgm:prSet/>
      <dgm:spPr/>
      <dgm:t>
        <a:bodyPr/>
        <a:lstStyle/>
        <a:p>
          <a:endParaRPr lang="en-US"/>
        </a:p>
      </dgm:t>
    </dgm:pt>
    <dgm:pt modelId="{08F5E949-A368-4200-AA05-3ED5F4DDF459}">
      <dgm:prSet/>
      <dgm:spPr/>
      <dgm:t>
        <a:bodyPr/>
        <a:lstStyle/>
        <a:p>
          <a:r>
            <a:rPr lang="en-US"/>
            <a:t>Practicing self-care </a:t>
          </a:r>
        </a:p>
      </dgm:t>
    </dgm:pt>
    <dgm:pt modelId="{C63B3A23-4D40-4438-8EFE-45F26EB97508}" type="parTrans" cxnId="{513138B1-1392-42FB-A2CC-734B26F7F916}">
      <dgm:prSet/>
      <dgm:spPr/>
      <dgm:t>
        <a:bodyPr/>
        <a:lstStyle/>
        <a:p>
          <a:endParaRPr lang="en-US"/>
        </a:p>
      </dgm:t>
    </dgm:pt>
    <dgm:pt modelId="{6B7CE32C-9A0A-462D-A0C8-E37647C0CB51}" type="sibTrans" cxnId="{513138B1-1392-42FB-A2CC-734B26F7F916}">
      <dgm:prSet/>
      <dgm:spPr/>
      <dgm:t>
        <a:bodyPr/>
        <a:lstStyle/>
        <a:p>
          <a:endParaRPr lang="en-US"/>
        </a:p>
      </dgm:t>
    </dgm:pt>
    <dgm:pt modelId="{74ACA14F-21CC-4574-A1E4-89CBE5CF0E00}">
      <dgm:prSet/>
      <dgm:spPr/>
      <dgm:t>
        <a:bodyPr/>
        <a:lstStyle/>
        <a:p>
          <a:r>
            <a:rPr lang="en-US"/>
            <a:t>Avoiding alcohol/drugs</a:t>
          </a:r>
        </a:p>
      </dgm:t>
    </dgm:pt>
    <dgm:pt modelId="{39CC2C08-176C-4EB7-B365-2D13F5334344}" type="parTrans" cxnId="{7ECE387B-A777-4D21-B76B-7199D0788AD2}">
      <dgm:prSet/>
      <dgm:spPr/>
      <dgm:t>
        <a:bodyPr/>
        <a:lstStyle/>
        <a:p>
          <a:endParaRPr lang="en-US"/>
        </a:p>
      </dgm:t>
    </dgm:pt>
    <dgm:pt modelId="{E8A6019F-3A4A-4978-B6F5-BD7CDCF30C08}" type="sibTrans" cxnId="{7ECE387B-A777-4D21-B76B-7199D0788AD2}">
      <dgm:prSet/>
      <dgm:spPr/>
      <dgm:t>
        <a:bodyPr/>
        <a:lstStyle/>
        <a:p>
          <a:endParaRPr lang="en-US"/>
        </a:p>
      </dgm:t>
    </dgm:pt>
    <dgm:pt modelId="{88C52C1F-5AB6-4FFD-96F1-DBA7ABFEE98E}">
      <dgm:prSet/>
      <dgm:spPr/>
      <dgm:t>
        <a:bodyPr/>
        <a:lstStyle/>
        <a:p>
          <a:r>
            <a:rPr lang="en-US"/>
            <a:t>Reaching out for help when needed  </a:t>
          </a:r>
        </a:p>
      </dgm:t>
    </dgm:pt>
    <dgm:pt modelId="{BD7AE162-D405-4537-8459-7918A6AA5E5B}" type="parTrans" cxnId="{A8E2A8C5-2838-4F4E-84BB-2E537F900DEB}">
      <dgm:prSet/>
      <dgm:spPr/>
      <dgm:t>
        <a:bodyPr/>
        <a:lstStyle/>
        <a:p>
          <a:endParaRPr lang="en-US"/>
        </a:p>
      </dgm:t>
    </dgm:pt>
    <dgm:pt modelId="{8E841983-EEFB-4F4D-AAE3-07C565A9AF57}" type="sibTrans" cxnId="{A8E2A8C5-2838-4F4E-84BB-2E537F900DEB}">
      <dgm:prSet/>
      <dgm:spPr/>
      <dgm:t>
        <a:bodyPr/>
        <a:lstStyle/>
        <a:p>
          <a:endParaRPr lang="en-US"/>
        </a:p>
      </dgm:t>
    </dgm:pt>
    <dgm:pt modelId="{027EAF85-76D8-4742-B121-A69B27AF8722}" type="pres">
      <dgm:prSet presAssocID="{123F36B8-86CB-45B8-A267-25D9BFF335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66B0B5-EDF4-4404-9C35-E9DE93C73F38}" type="pres">
      <dgm:prSet presAssocID="{99353897-BB18-40ED-85CE-B3B812AF7132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65407-B581-4613-A632-D33A2E0528E8}" type="pres">
      <dgm:prSet presAssocID="{8721A57E-1CBD-47E4-A66C-BEBE1F71C52C}" presName="spacer" presStyleCnt="0"/>
      <dgm:spPr/>
    </dgm:pt>
    <dgm:pt modelId="{5B7B4CE1-C436-4E82-B1EC-1AC5106C7784}" type="pres">
      <dgm:prSet presAssocID="{EC639AC7-0182-4050-B427-8EB3FC85A1B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BD6BE-9514-4B47-BCA3-07A6A5C29DA1}" type="pres">
      <dgm:prSet presAssocID="{A528ABAE-010B-417E-808A-BC7836298284}" presName="spacer" presStyleCnt="0"/>
      <dgm:spPr/>
    </dgm:pt>
    <dgm:pt modelId="{2853F212-FF98-480D-AB67-0B8E96A9DC24}" type="pres">
      <dgm:prSet presAssocID="{2E9C554A-3A84-4BCC-B3BE-CD609182F0C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E7736-4E25-45AF-84EC-15C21BA32FE2}" type="pres">
      <dgm:prSet presAssocID="{90E4D918-0F02-457D-8720-1CFC35B43049}" presName="spacer" presStyleCnt="0"/>
      <dgm:spPr/>
    </dgm:pt>
    <dgm:pt modelId="{DCBA97DB-1893-4FE4-9FF0-4AB787861F33}" type="pres">
      <dgm:prSet presAssocID="{CE7FBFDE-4C35-4F95-BE8E-5B884AB4CEB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F4BB0-A593-40E4-B176-D7ED41AE9BFA}" type="pres">
      <dgm:prSet presAssocID="{4E68BA39-B4C1-47DE-97C9-167C1EF65E8B}" presName="spacer" presStyleCnt="0"/>
      <dgm:spPr/>
    </dgm:pt>
    <dgm:pt modelId="{A2C26D95-6BDD-4230-BE51-DD5374FCA77C}" type="pres">
      <dgm:prSet presAssocID="{C439A110-64D7-4631-A695-B68637678CB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E3EE7-A32E-494D-B781-D8E7660F7045}" type="pres">
      <dgm:prSet presAssocID="{9A9FAFFB-19FA-4558-BC51-F003EAED1008}" presName="spacer" presStyleCnt="0"/>
      <dgm:spPr/>
    </dgm:pt>
    <dgm:pt modelId="{D1EA9791-A489-42FF-8EA7-A8B75507BD57}" type="pres">
      <dgm:prSet presAssocID="{08F5E949-A368-4200-AA05-3ED5F4DDF459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6D0F0-68E2-4AD6-A399-A4F7D019C2E1}" type="pres">
      <dgm:prSet presAssocID="{6B7CE32C-9A0A-462D-A0C8-E37647C0CB51}" presName="spacer" presStyleCnt="0"/>
      <dgm:spPr/>
    </dgm:pt>
    <dgm:pt modelId="{05AF0B7C-C02A-47E3-909D-956B72D081D4}" type="pres">
      <dgm:prSet presAssocID="{74ACA14F-21CC-4574-A1E4-89CBE5CF0E00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0CFBD-5D7B-431E-BA0D-0CD0A6AB3E47}" type="pres">
      <dgm:prSet presAssocID="{E8A6019F-3A4A-4978-B6F5-BD7CDCF30C08}" presName="spacer" presStyleCnt="0"/>
      <dgm:spPr/>
    </dgm:pt>
    <dgm:pt modelId="{3EA262D2-297A-40A9-8844-414F1DCCB550}" type="pres">
      <dgm:prSet presAssocID="{88C52C1F-5AB6-4FFD-96F1-DBA7ABFEE98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3138B1-1392-42FB-A2CC-734B26F7F916}" srcId="{123F36B8-86CB-45B8-A267-25D9BFF335B5}" destId="{08F5E949-A368-4200-AA05-3ED5F4DDF459}" srcOrd="5" destOrd="0" parTransId="{C63B3A23-4D40-4438-8EFE-45F26EB97508}" sibTransId="{6B7CE32C-9A0A-462D-A0C8-E37647C0CB51}"/>
    <dgm:cxn modelId="{11236676-63E0-4F4F-93D7-DE708AAE8A46}" type="presOf" srcId="{CE7FBFDE-4C35-4F95-BE8E-5B884AB4CEB4}" destId="{DCBA97DB-1893-4FE4-9FF0-4AB787861F33}" srcOrd="0" destOrd="0" presId="urn:microsoft.com/office/officeart/2005/8/layout/vList2"/>
    <dgm:cxn modelId="{28B794E8-109B-4834-A5C2-F403052290E5}" type="presOf" srcId="{08F5E949-A368-4200-AA05-3ED5F4DDF459}" destId="{D1EA9791-A489-42FF-8EA7-A8B75507BD57}" srcOrd="0" destOrd="0" presId="urn:microsoft.com/office/officeart/2005/8/layout/vList2"/>
    <dgm:cxn modelId="{EED1F610-6317-458B-80DB-BA0685176307}" type="presOf" srcId="{2E9C554A-3A84-4BCC-B3BE-CD609182F0C5}" destId="{2853F212-FF98-480D-AB67-0B8E96A9DC24}" srcOrd="0" destOrd="0" presId="urn:microsoft.com/office/officeart/2005/8/layout/vList2"/>
    <dgm:cxn modelId="{FF646C0D-BC8F-4152-8745-B89EE09DAA51}" srcId="{123F36B8-86CB-45B8-A267-25D9BFF335B5}" destId="{CE7FBFDE-4C35-4F95-BE8E-5B884AB4CEB4}" srcOrd="3" destOrd="0" parTransId="{EFCCEBCA-4318-4CBC-94CB-64BF281529CA}" sibTransId="{4E68BA39-B4C1-47DE-97C9-167C1EF65E8B}"/>
    <dgm:cxn modelId="{DEDCBAC9-61C0-4C19-9FA3-3D25E13A6145}" srcId="{123F36B8-86CB-45B8-A267-25D9BFF335B5}" destId="{2E9C554A-3A84-4BCC-B3BE-CD609182F0C5}" srcOrd="2" destOrd="0" parTransId="{10A4E15D-CBBB-40AC-BE16-3C898BF0A310}" sibTransId="{90E4D918-0F02-457D-8720-1CFC35B43049}"/>
    <dgm:cxn modelId="{F122DF8C-3A4E-4085-A18B-52266E6B9D06}" srcId="{123F36B8-86CB-45B8-A267-25D9BFF335B5}" destId="{C439A110-64D7-4631-A695-B68637678CBC}" srcOrd="4" destOrd="0" parTransId="{A97F9B1A-8763-4B6D-B697-D636019BFE95}" sibTransId="{9A9FAFFB-19FA-4558-BC51-F003EAED1008}"/>
    <dgm:cxn modelId="{3C53AD77-7AB8-48C9-BC57-28E2BF8FC3BE}" type="presOf" srcId="{99353897-BB18-40ED-85CE-B3B812AF7132}" destId="{2466B0B5-EDF4-4404-9C35-E9DE93C73F38}" srcOrd="0" destOrd="0" presId="urn:microsoft.com/office/officeart/2005/8/layout/vList2"/>
    <dgm:cxn modelId="{3ACD3A77-9504-4464-8CF8-6EE234CDFA1B}" srcId="{123F36B8-86CB-45B8-A267-25D9BFF335B5}" destId="{EC639AC7-0182-4050-B427-8EB3FC85A1B4}" srcOrd="1" destOrd="0" parTransId="{D0F27367-06C2-43BF-AA79-DC6E34F7802B}" sibTransId="{A528ABAE-010B-417E-808A-BC7836298284}"/>
    <dgm:cxn modelId="{7BFD29CC-0BA4-4615-B580-088675162625}" srcId="{123F36B8-86CB-45B8-A267-25D9BFF335B5}" destId="{99353897-BB18-40ED-85CE-B3B812AF7132}" srcOrd="0" destOrd="0" parTransId="{A05B4742-C29F-44A9-AE9A-F0BC7B6450D7}" sibTransId="{8721A57E-1CBD-47E4-A66C-BEBE1F71C52C}"/>
    <dgm:cxn modelId="{A8E2A8C5-2838-4F4E-84BB-2E537F900DEB}" srcId="{123F36B8-86CB-45B8-A267-25D9BFF335B5}" destId="{88C52C1F-5AB6-4FFD-96F1-DBA7ABFEE98E}" srcOrd="7" destOrd="0" parTransId="{BD7AE162-D405-4537-8459-7918A6AA5E5B}" sibTransId="{8E841983-EEFB-4F4D-AAE3-07C565A9AF57}"/>
    <dgm:cxn modelId="{BA137EE7-C06A-40A0-94C8-C98EE3170C1A}" type="presOf" srcId="{123F36B8-86CB-45B8-A267-25D9BFF335B5}" destId="{027EAF85-76D8-4742-B121-A69B27AF8722}" srcOrd="0" destOrd="0" presId="urn:microsoft.com/office/officeart/2005/8/layout/vList2"/>
    <dgm:cxn modelId="{73DEDDF7-4CAD-438A-989C-B45CAEF111BA}" type="presOf" srcId="{C439A110-64D7-4631-A695-B68637678CBC}" destId="{A2C26D95-6BDD-4230-BE51-DD5374FCA77C}" srcOrd="0" destOrd="0" presId="urn:microsoft.com/office/officeart/2005/8/layout/vList2"/>
    <dgm:cxn modelId="{F09C134C-26BE-4429-A3EB-977A5A871257}" type="presOf" srcId="{EC639AC7-0182-4050-B427-8EB3FC85A1B4}" destId="{5B7B4CE1-C436-4E82-B1EC-1AC5106C7784}" srcOrd="0" destOrd="0" presId="urn:microsoft.com/office/officeart/2005/8/layout/vList2"/>
    <dgm:cxn modelId="{AF11F404-CFEB-4D49-824A-59FAAE75C71C}" type="presOf" srcId="{88C52C1F-5AB6-4FFD-96F1-DBA7ABFEE98E}" destId="{3EA262D2-297A-40A9-8844-414F1DCCB550}" srcOrd="0" destOrd="0" presId="urn:microsoft.com/office/officeart/2005/8/layout/vList2"/>
    <dgm:cxn modelId="{F5B48704-FD87-4EFF-B9DC-85D5F847F561}" type="presOf" srcId="{74ACA14F-21CC-4574-A1E4-89CBE5CF0E00}" destId="{05AF0B7C-C02A-47E3-909D-956B72D081D4}" srcOrd="0" destOrd="0" presId="urn:microsoft.com/office/officeart/2005/8/layout/vList2"/>
    <dgm:cxn modelId="{7ECE387B-A777-4D21-B76B-7199D0788AD2}" srcId="{123F36B8-86CB-45B8-A267-25D9BFF335B5}" destId="{74ACA14F-21CC-4574-A1E4-89CBE5CF0E00}" srcOrd="6" destOrd="0" parTransId="{39CC2C08-176C-4EB7-B365-2D13F5334344}" sibTransId="{E8A6019F-3A4A-4978-B6F5-BD7CDCF30C08}"/>
    <dgm:cxn modelId="{938BCE5C-106D-4ABB-8E18-149CB9D446D5}" type="presParOf" srcId="{027EAF85-76D8-4742-B121-A69B27AF8722}" destId="{2466B0B5-EDF4-4404-9C35-E9DE93C73F38}" srcOrd="0" destOrd="0" presId="urn:microsoft.com/office/officeart/2005/8/layout/vList2"/>
    <dgm:cxn modelId="{5B2AC165-FA2B-4070-BFE7-4558ECCC92F7}" type="presParOf" srcId="{027EAF85-76D8-4742-B121-A69B27AF8722}" destId="{0C565407-B581-4613-A632-D33A2E0528E8}" srcOrd="1" destOrd="0" presId="urn:microsoft.com/office/officeart/2005/8/layout/vList2"/>
    <dgm:cxn modelId="{7C3E2AE9-4242-4BFC-92E2-4FD6AB419B80}" type="presParOf" srcId="{027EAF85-76D8-4742-B121-A69B27AF8722}" destId="{5B7B4CE1-C436-4E82-B1EC-1AC5106C7784}" srcOrd="2" destOrd="0" presId="urn:microsoft.com/office/officeart/2005/8/layout/vList2"/>
    <dgm:cxn modelId="{56A73775-A23B-4248-9033-35F827973C52}" type="presParOf" srcId="{027EAF85-76D8-4742-B121-A69B27AF8722}" destId="{007BD6BE-9514-4B47-BCA3-07A6A5C29DA1}" srcOrd="3" destOrd="0" presId="urn:microsoft.com/office/officeart/2005/8/layout/vList2"/>
    <dgm:cxn modelId="{6D493180-41B2-41F6-A3D7-2828B00BCC26}" type="presParOf" srcId="{027EAF85-76D8-4742-B121-A69B27AF8722}" destId="{2853F212-FF98-480D-AB67-0B8E96A9DC24}" srcOrd="4" destOrd="0" presId="urn:microsoft.com/office/officeart/2005/8/layout/vList2"/>
    <dgm:cxn modelId="{B8F97308-F90E-45CE-843A-9736231E935C}" type="presParOf" srcId="{027EAF85-76D8-4742-B121-A69B27AF8722}" destId="{D08E7736-4E25-45AF-84EC-15C21BA32FE2}" srcOrd="5" destOrd="0" presId="urn:microsoft.com/office/officeart/2005/8/layout/vList2"/>
    <dgm:cxn modelId="{36E81379-C74F-4A70-8453-66A92BEDD550}" type="presParOf" srcId="{027EAF85-76D8-4742-B121-A69B27AF8722}" destId="{DCBA97DB-1893-4FE4-9FF0-4AB787861F33}" srcOrd="6" destOrd="0" presId="urn:microsoft.com/office/officeart/2005/8/layout/vList2"/>
    <dgm:cxn modelId="{4B9203EB-B316-4813-B8EF-2636E53A57CD}" type="presParOf" srcId="{027EAF85-76D8-4742-B121-A69B27AF8722}" destId="{E23F4BB0-A593-40E4-B176-D7ED41AE9BFA}" srcOrd="7" destOrd="0" presId="urn:microsoft.com/office/officeart/2005/8/layout/vList2"/>
    <dgm:cxn modelId="{C415AF0E-2B58-42BA-ACFC-174561ED817F}" type="presParOf" srcId="{027EAF85-76D8-4742-B121-A69B27AF8722}" destId="{A2C26D95-6BDD-4230-BE51-DD5374FCA77C}" srcOrd="8" destOrd="0" presId="urn:microsoft.com/office/officeart/2005/8/layout/vList2"/>
    <dgm:cxn modelId="{A334CD36-43B7-4721-B309-154171C462CB}" type="presParOf" srcId="{027EAF85-76D8-4742-B121-A69B27AF8722}" destId="{E0BE3EE7-A32E-494D-B781-D8E7660F7045}" srcOrd="9" destOrd="0" presId="urn:microsoft.com/office/officeart/2005/8/layout/vList2"/>
    <dgm:cxn modelId="{9BE017F8-7522-47FF-BECB-25881311F3A4}" type="presParOf" srcId="{027EAF85-76D8-4742-B121-A69B27AF8722}" destId="{D1EA9791-A489-42FF-8EA7-A8B75507BD57}" srcOrd="10" destOrd="0" presId="urn:microsoft.com/office/officeart/2005/8/layout/vList2"/>
    <dgm:cxn modelId="{347981D6-EA5B-4153-A85E-9DD60C994EB4}" type="presParOf" srcId="{027EAF85-76D8-4742-B121-A69B27AF8722}" destId="{D616D0F0-68E2-4AD6-A399-A4F7D019C2E1}" srcOrd="11" destOrd="0" presId="urn:microsoft.com/office/officeart/2005/8/layout/vList2"/>
    <dgm:cxn modelId="{7EFD3142-5B75-46BD-A3E0-528F3B4FE5CE}" type="presParOf" srcId="{027EAF85-76D8-4742-B121-A69B27AF8722}" destId="{05AF0B7C-C02A-47E3-909D-956B72D081D4}" srcOrd="12" destOrd="0" presId="urn:microsoft.com/office/officeart/2005/8/layout/vList2"/>
    <dgm:cxn modelId="{81B18F05-DDD3-46DB-9E79-601124E1EEFD}" type="presParOf" srcId="{027EAF85-76D8-4742-B121-A69B27AF8722}" destId="{29C0CFBD-5D7B-431E-BA0D-0CD0A6AB3E47}" srcOrd="13" destOrd="0" presId="urn:microsoft.com/office/officeart/2005/8/layout/vList2"/>
    <dgm:cxn modelId="{E9F3B8B5-6BAB-452A-873E-F89D943FCD17}" type="presParOf" srcId="{027EAF85-76D8-4742-B121-A69B27AF8722}" destId="{3EA262D2-297A-40A9-8844-414F1DCCB55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2DA08-0E85-4207-9210-44F118B8175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5" csCatId="colorful" phldr="1"/>
      <dgm:spPr/>
      <dgm:t>
        <a:bodyPr/>
        <a:lstStyle/>
        <a:p>
          <a:endParaRPr lang="en-US"/>
        </a:p>
      </dgm:t>
    </dgm:pt>
    <dgm:pt modelId="{E2B0E6E8-98C6-4F0A-ADB0-00E9396E23EE}">
      <dgm:prSet custT="1"/>
      <dgm:spPr/>
      <dgm:t>
        <a:bodyPr/>
        <a:lstStyle/>
        <a:p>
          <a:r>
            <a:rPr lang="en-US" sz="2400" dirty="0"/>
            <a:t>Symptoms can include changes in mood, sleep, appetite, excessive worry, withdrawal from social activities, and trouble thinking, to name a few.</a:t>
          </a:r>
        </a:p>
      </dgm:t>
    </dgm:pt>
    <dgm:pt modelId="{C10302D1-4B37-47C7-B901-D00FCAF9D77D}" type="parTrans" cxnId="{BD79D0EE-1B55-4247-B7FF-490F2E0AD09D}">
      <dgm:prSet/>
      <dgm:spPr/>
      <dgm:t>
        <a:bodyPr/>
        <a:lstStyle/>
        <a:p>
          <a:endParaRPr lang="en-US"/>
        </a:p>
      </dgm:t>
    </dgm:pt>
    <dgm:pt modelId="{64E7AC1F-0E69-4265-9F2A-63DD72A3CCA4}" type="sibTrans" cxnId="{BD79D0EE-1B55-4247-B7FF-490F2E0AD09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EBD1D1B-E9D4-4386-B6E2-65950EF3AA2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Reaching out for help can be difficult but with treatment, things will get better.</a:t>
          </a:r>
        </a:p>
      </dgm:t>
    </dgm:pt>
    <dgm:pt modelId="{168384BA-BA81-4FD6-9BF9-0BDE6B359C2E}" type="parTrans" cxnId="{3BEAF310-4D5C-49DF-92A9-32AA0E305BD0}">
      <dgm:prSet/>
      <dgm:spPr/>
      <dgm:t>
        <a:bodyPr/>
        <a:lstStyle/>
        <a:p>
          <a:endParaRPr lang="en-US"/>
        </a:p>
      </dgm:t>
    </dgm:pt>
    <dgm:pt modelId="{53C6B25C-4119-448B-8DAA-B3FF7309DBD4}" type="sibTrans" cxnId="{3BEAF310-4D5C-49DF-92A9-32AA0E305BD0}">
      <dgm:prSet/>
      <dgm:spPr/>
      <dgm:t>
        <a:bodyPr/>
        <a:lstStyle/>
        <a:p>
          <a:endParaRPr lang="en-US"/>
        </a:p>
      </dgm:t>
    </dgm:pt>
    <dgm:pt modelId="{3ABFA504-328B-4711-B581-21BB5746B3DF}" type="pres">
      <dgm:prSet presAssocID="{6A32DA08-0E85-4207-9210-44F118B8175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2D3FCB-AF2F-4972-A312-B0C1C52C36D2}" type="pres">
      <dgm:prSet presAssocID="{6A32DA08-0E85-4207-9210-44F118B81752}" presName="container" presStyleCnt="0">
        <dgm:presLayoutVars>
          <dgm:dir/>
          <dgm:resizeHandles val="exact"/>
        </dgm:presLayoutVars>
      </dgm:prSet>
      <dgm:spPr/>
    </dgm:pt>
    <dgm:pt modelId="{ECDF7A57-0019-4D2C-AC57-9C77A2B9E6F4}" type="pres">
      <dgm:prSet presAssocID="{E2B0E6E8-98C6-4F0A-ADB0-00E9396E23EE}" presName="compNode" presStyleCnt="0"/>
      <dgm:spPr/>
    </dgm:pt>
    <dgm:pt modelId="{323AA702-9261-427E-9820-D3AC641D3D0A}" type="pres">
      <dgm:prSet presAssocID="{E2B0E6E8-98C6-4F0A-ADB0-00E9396E23EE}" presName="iconBgRect" presStyleLbl="bgShp" presStyleIdx="0" presStyleCnt="2"/>
      <dgm:spPr/>
    </dgm:pt>
    <dgm:pt modelId="{EC17E5B1-372F-4656-B352-B8659E17D1E9}" type="pres">
      <dgm:prSet presAssocID="{E2B0E6E8-98C6-4F0A-ADB0-00E9396E23EE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92992D1-9210-453F-BD9E-F963F6D9D6AC}" type="pres">
      <dgm:prSet presAssocID="{E2B0E6E8-98C6-4F0A-ADB0-00E9396E23EE}" presName="spaceRect" presStyleCnt="0"/>
      <dgm:spPr/>
    </dgm:pt>
    <dgm:pt modelId="{2A0AB61A-9FF8-40EA-A717-4444D6B0846E}" type="pres">
      <dgm:prSet presAssocID="{E2B0E6E8-98C6-4F0A-ADB0-00E9396E23EE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F379EB1-35C8-4FEB-8BA0-E20F00861A07}" type="pres">
      <dgm:prSet presAssocID="{64E7AC1F-0E69-4265-9F2A-63DD72A3CC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CF3A62A-A9B2-4AAB-93E6-A6D7ABFCFE04}" type="pres">
      <dgm:prSet presAssocID="{2EBD1D1B-E9D4-4386-B6E2-65950EF3AA22}" presName="compNode" presStyleCnt="0"/>
      <dgm:spPr/>
    </dgm:pt>
    <dgm:pt modelId="{6403ECEF-339A-4C85-8139-796BCA375CCB}" type="pres">
      <dgm:prSet presAssocID="{2EBD1D1B-E9D4-4386-B6E2-65950EF3AA22}" presName="iconBgRect" presStyleLbl="bgShp" presStyleIdx="1" presStyleCnt="2"/>
      <dgm:spPr/>
    </dgm:pt>
    <dgm:pt modelId="{709F9268-67FA-46DD-87FD-DE32E30200E3}" type="pres">
      <dgm:prSet presAssocID="{2EBD1D1B-E9D4-4386-B6E2-65950EF3AA22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inning face with solid fill"/>
        </a:ext>
      </dgm:extLst>
    </dgm:pt>
    <dgm:pt modelId="{9CC117A5-0984-44FF-9786-48345DF7B83A}" type="pres">
      <dgm:prSet presAssocID="{2EBD1D1B-E9D4-4386-B6E2-65950EF3AA22}" presName="spaceRect" presStyleCnt="0"/>
      <dgm:spPr/>
    </dgm:pt>
    <dgm:pt modelId="{379DD20A-351D-4D41-B8C5-353E1CAA1212}" type="pres">
      <dgm:prSet presAssocID="{2EBD1D1B-E9D4-4386-B6E2-65950EF3AA22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79D0EE-1B55-4247-B7FF-490F2E0AD09D}" srcId="{6A32DA08-0E85-4207-9210-44F118B81752}" destId="{E2B0E6E8-98C6-4F0A-ADB0-00E9396E23EE}" srcOrd="0" destOrd="0" parTransId="{C10302D1-4B37-47C7-B901-D00FCAF9D77D}" sibTransId="{64E7AC1F-0E69-4265-9F2A-63DD72A3CCA4}"/>
    <dgm:cxn modelId="{3BEAF310-4D5C-49DF-92A9-32AA0E305BD0}" srcId="{6A32DA08-0E85-4207-9210-44F118B81752}" destId="{2EBD1D1B-E9D4-4386-B6E2-65950EF3AA22}" srcOrd="1" destOrd="0" parTransId="{168384BA-BA81-4FD6-9BF9-0BDE6B359C2E}" sibTransId="{53C6B25C-4119-448B-8DAA-B3FF7309DBD4}"/>
    <dgm:cxn modelId="{BE903503-997B-4681-9F04-09CED5844DC6}" type="presOf" srcId="{2EBD1D1B-E9D4-4386-B6E2-65950EF3AA22}" destId="{379DD20A-351D-4D41-B8C5-353E1CAA1212}" srcOrd="0" destOrd="0" presId="urn:microsoft.com/office/officeart/2018/2/layout/IconCircleList"/>
    <dgm:cxn modelId="{55F17F32-5683-4485-859C-DABECC63063B}" type="presOf" srcId="{6A32DA08-0E85-4207-9210-44F118B81752}" destId="{3ABFA504-328B-4711-B581-21BB5746B3DF}" srcOrd="0" destOrd="0" presId="urn:microsoft.com/office/officeart/2018/2/layout/IconCircleList"/>
    <dgm:cxn modelId="{723AB576-9D8F-455E-B3E6-AC64ED44177C}" type="presOf" srcId="{E2B0E6E8-98C6-4F0A-ADB0-00E9396E23EE}" destId="{2A0AB61A-9FF8-40EA-A717-4444D6B0846E}" srcOrd="0" destOrd="0" presId="urn:microsoft.com/office/officeart/2018/2/layout/IconCircleList"/>
    <dgm:cxn modelId="{D5E0FB01-4F75-44AA-9AAA-B82414602928}" type="presOf" srcId="{64E7AC1F-0E69-4265-9F2A-63DD72A3CCA4}" destId="{BF379EB1-35C8-4FEB-8BA0-E20F00861A07}" srcOrd="0" destOrd="0" presId="urn:microsoft.com/office/officeart/2018/2/layout/IconCircleList"/>
    <dgm:cxn modelId="{11060B50-E487-41BE-A358-0403F4EDE42D}" type="presParOf" srcId="{3ABFA504-328B-4711-B581-21BB5746B3DF}" destId="{052D3FCB-AF2F-4972-A312-B0C1C52C36D2}" srcOrd="0" destOrd="0" presId="urn:microsoft.com/office/officeart/2018/2/layout/IconCircleList"/>
    <dgm:cxn modelId="{7EF43BCA-7159-41F5-AB8A-81FE527A5E35}" type="presParOf" srcId="{052D3FCB-AF2F-4972-A312-B0C1C52C36D2}" destId="{ECDF7A57-0019-4D2C-AC57-9C77A2B9E6F4}" srcOrd="0" destOrd="0" presId="urn:microsoft.com/office/officeart/2018/2/layout/IconCircleList"/>
    <dgm:cxn modelId="{7CA5A636-B823-4724-BE91-51CAFE16883D}" type="presParOf" srcId="{ECDF7A57-0019-4D2C-AC57-9C77A2B9E6F4}" destId="{323AA702-9261-427E-9820-D3AC641D3D0A}" srcOrd="0" destOrd="0" presId="urn:microsoft.com/office/officeart/2018/2/layout/IconCircleList"/>
    <dgm:cxn modelId="{268F72A1-C9D0-4421-BF7B-01F3C6709A08}" type="presParOf" srcId="{ECDF7A57-0019-4D2C-AC57-9C77A2B9E6F4}" destId="{EC17E5B1-372F-4656-B352-B8659E17D1E9}" srcOrd="1" destOrd="0" presId="urn:microsoft.com/office/officeart/2018/2/layout/IconCircleList"/>
    <dgm:cxn modelId="{683D497C-0B56-4A45-A04E-8DEE8CC10FC9}" type="presParOf" srcId="{ECDF7A57-0019-4D2C-AC57-9C77A2B9E6F4}" destId="{592992D1-9210-453F-BD9E-F963F6D9D6AC}" srcOrd="2" destOrd="0" presId="urn:microsoft.com/office/officeart/2018/2/layout/IconCircleList"/>
    <dgm:cxn modelId="{CCEBDF0C-52C9-4E6E-8285-66037F05E154}" type="presParOf" srcId="{ECDF7A57-0019-4D2C-AC57-9C77A2B9E6F4}" destId="{2A0AB61A-9FF8-40EA-A717-4444D6B0846E}" srcOrd="3" destOrd="0" presId="urn:microsoft.com/office/officeart/2018/2/layout/IconCircleList"/>
    <dgm:cxn modelId="{C305D853-A11A-4152-B700-9512074D8322}" type="presParOf" srcId="{052D3FCB-AF2F-4972-A312-B0C1C52C36D2}" destId="{BF379EB1-35C8-4FEB-8BA0-E20F00861A07}" srcOrd="1" destOrd="0" presId="urn:microsoft.com/office/officeart/2018/2/layout/IconCircleList"/>
    <dgm:cxn modelId="{DDE92A0F-0407-42E5-828F-15F3BC0C4C51}" type="presParOf" srcId="{052D3FCB-AF2F-4972-A312-B0C1C52C36D2}" destId="{CCF3A62A-A9B2-4AAB-93E6-A6D7ABFCFE04}" srcOrd="2" destOrd="0" presId="urn:microsoft.com/office/officeart/2018/2/layout/IconCircleList"/>
    <dgm:cxn modelId="{AF8874BF-EFCF-4A35-9177-2F63A6C4D79C}" type="presParOf" srcId="{CCF3A62A-A9B2-4AAB-93E6-A6D7ABFCFE04}" destId="{6403ECEF-339A-4C85-8139-796BCA375CCB}" srcOrd="0" destOrd="0" presId="urn:microsoft.com/office/officeart/2018/2/layout/IconCircleList"/>
    <dgm:cxn modelId="{8D0D1D14-1A30-49E3-A159-978FB3312DB0}" type="presParOf" srcId="{CCF3A62A-A9B2-4AAB-93E6-A6D7ABFCFE04}" destId="{709F9268-67FA-46DD-87FD-DE32E30200E3}" srcOrd="1" destOrd="0" presId="urn:microsoft.com/office/officeart/2018/2/layout/IconCircleList"/>
    <dgm:cxn modelId="{4CE83E8B-BDB1-4CCF-A9A5-994092E8774D}" type="presParOf" srcId="{CCF3A62A-A9B2-4AAB-93E6-A6D7ABFCFE04}" destId="{9CC117A5-0984-44FF-9786-48345DF7B83A}" srcOrd="2" destOrd="0" presId="urn:microsoft.com/office/officeart/2018/2/layout/IconCircleList"/>
    <dgm:cxn modelId="{AB391F98-2446-44A3-9126-EA80A9551D24}" type="presParOf" srcId="{CCF3A62A-A9B2-4AAB-93E6-A6D7ABFCFE04}" destId="{379DD20A-351D-4D41-B8C5-353E1CAA121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B5A770-A38D-481C-B73A-211CE3696121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7F78A949-91A7-45BC-8D54-16A3D5A2756A}">
      <dgm:prSet/>
      <dgm:spPr/>
      <dgm:t>
        <a:bodyPr/>
        <a:lstStyle/>
        <a:p>
          <a:r>
            <a:rPr lang="en-US" dirty="0"/>
            <a:t>Early Assessment and Support Alliance (EASA) is a two- year outreach/treatment program for young people ages 15 to 25 who are at risk of, or have experienced a first episode, of psychosis.</a:t>
          </a:r>
        </a:p>
      </dgm:t>
    </dgm:pt>
    <dgm:pt modelId="{014019D1-424E-4CD7-9031-1C4CDB9A8F60}" type="parTrans" cxnId="{74378091-80E8-4BC3-A18D-7841838A55A5}">
      <dgm:prSet/>
      <dgm:spPr/>
      <dgm:t>
        <a:bodyPr/>
        <a:lstStyle/>
        <a:p>
          <a:endParaRPr lang="en-US"/>
        </a:p>
      </dgm:t>
    </dgm:pt>
    <dgm:pt modelId="{FF59973E-1ED5-4E8E-AA38-63E83A231DC2}" type="sibTrans" cxnId="{74378091-80E8-4BC3-A18D-7841838A55A5}">
      <dgm:prSet/>
      <dgm:spPr/>
      <dgm:t>
        <a:bodyPr/>
        <a:lstStyle/>
        <a:p>
          <a:endParaRPr lang="en-US"/>
        </a:p>
      </dgm:t>
    </dgm:pt>
    <dgm:pt modelId="{8E9946DE-4265-4453-8932-C5F4B0E8C3AF}">
      <dgm:prSet/>
      <dgm:spPr/>
      <dgm:t>
        <a:bodyPr/>
        <a:lstStyle/>
        <a:p>
          <a:r>
            <a:rPr lang="en-US"/>
            <a:t>EASA teams provide rapid, effective support to young people at-risk for developing psychosis or those who are experiencing early symptoms of psychosis. </a:t>
          </a:r>
        </a:p>
      </dgm:t>
    </dgm:pt>
    <dgm:pt modelId="{A88A8E42-63D7-4698-ABC0-F4F3CF9AF7A6}" type="parTrans" cxnId="{4CA533FA-0B31-4797-82EC-FEB84407F30F}">
      <dgm:prSet/>
      <dgm:spPr/>
      <dgm:t>
        <a:bodyPr/>
        <a:lstStyle/>
        <a:p>
          <a:endParaRPr lang="en-US"/>
        </a:p>
      </dgm:t>
    </dgm:pt>
    <dgm:pt modelId="{14C1E13D-A860-41BA-A560-729AF7D12C14}" type="sibTrans" cxnId="{4CA533FA-0B31-4797-82EC-FEB84407F30F}">
      <dgm:prSet/>
      <dgm:spPr/>
      <dgm:t>
        <a:bodyPr/>
        <a:lstStyle/>
        <a:p>
          <a:endParaRPr lang="en-US"/>
        </a:p>
      </dgm:t>
    </dgm:pt>
    <dgm:pt modelId="{93C23D95-A655-45E0-900F-155E80FCA794}" type="pres">
      <dgm:prSet presAssocID="{C1B5A770-A38D-481C-B73A-211CE36961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523E52-8A83-4A4F-8710-528B2179688B}" type="pres">
      <dgm:prSet presAssocID="{7F78A949-91A7-45BC-8D54-16A3D5A2756A}" presName="hierRoot1" presStyleCnt="0"/>
      <dgm:spPr/>
    </dgm:pt>
    <dgm:pt modelId="{4B567B28-85B3-4EDF-8AC9-31CCA62D2EEB}" type="pres">
      <dgm:prSet presAssocID="{7F78A949-91A7-45BC-8D54-16A3D5A2756A}" presName="composite" presStyleCnt="0"/>
      <dgm:spPr/>
    </dgm:pt>
    <dgm:pt modelId="{87804FA5-B1ED-4B44-B033-D467AA5650C4}" type="pres">
      <dgm:prSet presAssocID="{7F78A949-91A7-45BC-8D54-16A3D5A2756A}" presName="background" presStyleLbl="node0" presStyleIdx="0" presStyleCnt="2"/>
      <dgm:spPr/>
    </dgm:pt>
    <dgm:pt modelId="{E455342E-A8F2-419C-9B2D-26AD59DA7ED2}" type="pres">
      <dgm:prSet presAssocID="{7F78A949-91A7-45BC-8D54-16A3D5A2756A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CA445A-8DE6-438F-953E-0A09E6491BDD}" type="pres">
      <dgm:prSet presAssocID="{7F78A949-91A7-45BC-8D54-16A3D5A2756A}" presName="hierChild2" presStyleCnt="0"/>
      <dgm:spPr/>
    </dgm:pt>
    <dgm:pt modelId="{0E709A9F-CDB6-4E1A-8988-22D62E2611E6}" type="pres">
      <dgm:prSet presAssocID="{8E9946DE-4265-4453-8932-C5F4B0E8C3AF}" presName="hierRoot1" presStyleCnt="0"/>
      <dgm:spPr/>
    </dgm:pt>
    <dgm:pt modelId="{0FBC942A-6566-40B4-9A46-9CC870FED9ED}" type="pres">
      <dgm:prSet presAssocID="{8E9946DE-4265-4453-8932-C5F4B0E8C3AF}" presName="composite" presStyleCnt="0"/>
      <dgm:spPr/>
    </dgm:pt>
    <dgm:pt modelId="{72211BA0-DCD2-44BB-B93D-ECE7B7178FED}" type="pres">
      <dgm:prSet presAssocID="{8E9946DE-4265-4453-8932-C5F4B0E8C3AF}" presName="background" presStyleLbl="node0" presStyleIdx="1" presStyleCnt="2"/>
      <dgm:spPr/>
    </dgm:pt>
    <dgm:pt modelId="{64FB60A9-015D-4E9F-ADBB-E1CFB48EEA75}" type="pres">
      <dgm:prSet presAssocID="{8E9946DE-4265-4453-8932-C5F4B0E8C3A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933D7B-F260-427B-88D9-36F3260833B1}" type="pres">
      <dgm:prSet presAssocID="{8E9946DE-4265-4453-8932-C5F4B0E8C3AF}" presName="hierChild2" presStyleCnt="0"/>
      <dgm:spPr/>
    </dgm:pt>
  </dgm:ptLst>
  <dgm:cxnLst>
    <dgm:cxn modelId="{74378091-80E8-4BC3-A18D-7841838A55A5}" srcId="{C1B5A770-A38D-481C-B73A-211CE3696121}" destId="{7F78A949-91A7-45BC-8D54-16A3D5A2756A}" srcOrd="0" destOrd="0" parTransId="{014019D1-424E-4CD7-9031-1C4CDB9A8F60}" sibTransId="{FF59973E-1ED5-4E8E-AA38-63E83A231DC2}"/>
    <dgm:cxn modelId="{4CA533FA-0B31-4797-82EC-FEB84407F30F}" srcId="{C1B5A770-A38D-481C-B73A-211CE3696121}" destId="{8E9946DE-4265-4453-8932-C5F4B0E8C3AF}" srcOrd="1" destOrd="0" parTransId="{A88A8E42-63D7-4698-ABC0-F4F3CF9AF7A6}" sibTransId="{14C1E13D-A860-41BA-A560-729AF7D12C14}"/>
    <dgm:cxn modelId="{AF595AC1-5486-482D-AA33-59345ABE084F}" type="presOf" srcId="{8E9946DE-4265-4453-8932-C5F4B0E8C3AF}" destId="{64FB60A9-015D-4E9F-ADBB-E1CFB48EEA75}" srcOrd="0" destOrd="0" presId="urn:microsoft.com/office/officeart/2005/8/layout/hierarchy1"/>
    <dgm:cxn modelId="{23C71A46-8387-44CD-A5D0-5C795DABBE0C}" type="presOf" srcId="{C1B5A770-A38D-481C-B73A-211CE3696121}" destId="{93C23D95-A655-45E0-900F-155E80FCA794}" srcOrd="0" destOrd="0" presId="urn:microsoft.com/office/officeart/2005/8/layout/hierarchy1"/>
    <dgm:cxn modelId="{E1846959-7100-4289-BF36-DCD480F7569A}" type="presOf" srcId="{7F78A949-91A7-45BC-8D54-16A3D5A2756A}" destId="{E455342E-A8F2-419C-9B2D-26AD59DA7ED2}" srcOrd="0" destOrd="0" presId="urn:microsoft.com/office/officeart/2005/8/layout/hierarchy1"/>
    <dgm:cxn modelId="{9A0FC155-ADDD-4A51-829B-D9A35350E66B}" type="presParOf" srcId="{93C23D95-A655-45E0-900F-155E80FCA794}" destId="{B6523E52-8A83-4A4F-8710-528B2179688B}" srcOrd="0" destOrd="0" presId="urn:microsoft.com/office/officeart/2005/8/layout/hierarchy1"/>
    <dgm:cxn modelId="{767E0140-9C12-4A7A-B86B-D376268F137C}" type="presParOf" srcId="{B6523E52-8A83-4A4F-8710-528B2179688B}" destId="{4B567B28-85B3-4EDF-8AC9-31CCA62D2EEB}" srcOrd="0" destOrd="0" presId="urn:microsoft.com/office/officeart/2005/8/layout/hierarchy1"/>
    <dgm:cxn modelId="{67B3BFD1-41E4-4FFF-8F86-0735B49B44B9}" type="presParOf" srcId="{4B567B28-85B3-4EDF-8AC9-31CCA62D2EEB}" destId="{87804FA5-B1ED-4B44-B033-D467AA5650C4}" srcOrd="0" destOrd="0" presId="urn:microsoft.com/office/officeart/2005/8/layout/hierarchy1"/>
    <dgm:cxn modelId="{2AB13352-1622-4812-BE80-7CAA89A2D221}" type="presParOf" srcId="{4B567B28-85B3-4EDF-8AC9-31CCA62D2EEB}" destId="{E455342E-A8F2-419C-9B2D-26AD59DA7ED2}" srcOrd="1" destOrd="0" presId="urn:microsoft.com/office/officeart/2005/8/layout/hierarchy1"/>
    <dgm:cxn modelId="{3F5AAE10-BB53-4CE6-ACDB-CC4AB8FA9249}" type="presParOf" srcId="{B6523E52-8A83-4A4F-8710-528B2179688B}" destId="{B3CA445A-8DE6-438F-953E-0A09E6491BDD}" srcOrd="1" destOrd="0" presId="urn:microsoft.com/office/officeart/2005/8/layout/hierarchy1"/>
    <dgm:cxn modelId="{F94F635F-31E2-4588-A7AF-9A8ECE701AE9}" type="presParOf" srcId="{93C23D95-A655-45E0-900F-155E80FCA794}" destId="{0E709A9F-CDB6-4E1A-8988-22D62E2611E6}" srcOrd="1" destOrd="0" presId="urn:microsoft.com/office/officeart/2005/8/layout/hierarchy1"/>
    <dgm:cxn modelId="{39FE5E6F-3255-459A-B58C-FFDA0BDFA3D0}" type="presParOf" srcId="{0E709A9F-CDB6-4E1A-8988-22D62E2611E6}" destId="{0FBC942A-6566-40B4-9A46-9CC870FED9ED}" srcOrd="0" destOrd="0" presId="urn:microsoft.com/office/officeart/2005/8/layout/hierarchy1"/>
    <dgm:cxn modelId="{4B9DEF38-B6DD-4E56-BC81-9E7552968984}" type="presParOf" srcId="{0FBC942A-6566-40B4-9A46-9CC870FED9ED}" destId="{72211BA0-DCD2-44BB-B93D-ECE7B7178FED}" srcOrd="0" destOrd="0" presId="urn:microsoft.com/office/officeart/2005/8/layout/hierarchy1"/>
    <dgm:cxn modelId="{C726764E-093F-463E-A39B-3956DD8B95E2}" type="presParOf" srcId="{0FBC942A-6566-40B4-9A46-9CC870FED9ED}" destId="{64FB60A9-015D-4E9F-ADBB-E1CFB48EEA75}" srcOrd="1" destOrd="0" presId="urn:microsoft.com/office/officeart/2005/8/layout/hierarchy1"/>
    <dgm:cxn modelId="{E3D9A795-F8A6-4FD0-BA92-90CFF69254E4}" type="presParOf" srcId="{0E709A9F-CDB6-4E1A-8988-22D62E2611E6}" destId="{93933D7B-F260-427B-88D9-36F3260833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566299-1732-4847-956C-51BA316D647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6DDE17-0539-4190-9F25-B5A26995CEC5}">
      <dgm:prSet/>
      <dgm:spPr/>
      <dgm:t>
        <a:bodyPr/>
        <a:lstStyle/>
        <a:p>
          <a:r>
            <a:rPr lang="en-US" i="1" dirty="0"/>
            <a:t>Language does have the power to change reality. Therefore, treat your words as the mighty instruments they are.</a:t>
          </a:r>
        </a:p>
        <a:p>
          <a:r>
            <a:rPr lang="en-US" i="1" dirty="0"/>
            <a:t>-</a:t>
          </a:r>
          <a:r>
            <a:rPr lang="en-US" dirty="0"/>
            <a:t>Daphne Rose </a:t>
          </a:r>
          <a:r>
            <a:rPr lang="en-US" dirty="0" err="1"/>
            <a:t>Kingma</a:t>
          </a:r>
          <a:endParaRPr lang="en-US" dirty="0"/>
        </a:p>
      </dgm:t>
    </dgm:pt>
    <dgm:pt modelId="{597FEB0D-BF93-43E5-8DC1-326BC2AEEF98}" type="parTrans" cxnId="{CBD279CE-1CD7-408A-857A-5768635A6B27}">
      <dgm:prSet/>
      <dgm:spPr/>
      <dgm:t>
        <a:bodyPr/>
        <a:lstStyle/>
        <a:p>
          <a:endParaRPr lang="en-US"/>
        </a:p>
      </dgm:t>
    </dgm:pt>
    <dgm:pt modelId="{F0FDEF45-DA3F-468D-835B-C9F6853CE0CF}" type="sibTrans" cxnId="{CBD279CE-1CD7-408A-857A-5768635A6B27}">
      <dgm:prSet/>
      <dgm:spPr/>
      <dgm:t>
        <a:bodyPr/>
        <a:lstStyle/>
        <a:p>
          <a:endParaRPr lang="en-US"/>
        </a:p>
      </dgm:t>
    </dgm:pt>
    <dgm:pt modelId="{1D5DB22E-BAE1-42AA-B196-F7B2E4D4DA91}">
      <dgm:prSet/>
      <dgm:spPr/>
      <dgm:t>
        <a:bodyPr/>
        <a:lstStyle/>
        <a:p>
          <a:r>
            <a:rPr lang="en-US" dirty="0"/>
            <a:t>The term “psychosis” is just one definition for a wide range of mental health experiences. Other terms include extreme stress, altered states, mental health experiences. </a:t>
          </a:r>
        </a:p>
      </dgm:t>
    </dgm:pt>
    <dgm:pt modelId="{DB08ED74-F32C-4DF3-8B39-3BDA97A56098}" type="parTrans" cxnId="{250D63D7-657A-4B02-8E26-E18A36C1DFB3}">
      <dgm:prSet/>
      <dgm:spPr/>
      <dgm:t>
        <a:bodyPr/>
        <a:lstStyle/>
        <a:p>
          <a:endParaRPr lang="en-US"/>
        </a:p>
      </dgm:t>
    </dgm:pt>
    <dgm:pt modelId="{555680AE-DFBF-4326-BA93-CDA44F2AFC69}" type="sibTrans" cxnId="{250D63D7-657A-4B02-8E26-E18A36C1DFB3}">
      <dgm:prSet/>
      <dgm:spPr/>
      <dgm:t>
        <a:bodyPr/>
        <a:lstStyle/>
        <a:p>
          <a:endParaRPr lang="en-US"/>
        </a:p>
      </dgm:t>
    </dgm:pt>
    <dgm:pt modelId="{B1980C06-5D12-448E-8DBC-584D22AA0473}">
      <dgm:prSet/>
      <dgm:spPr/>
      <dgm:t>
        <a:bodyPr/>
        <a:lstStyle/>
        <a:p>
          <a:r>
            <a:rPr lang="en-US"/>
            <a:t>For consistency, we are going to use the term psychosis throughout the presentation. </a:t>
          </a:r>
        </a:p>
      </dgm:t>
    </dgm:pt>
    <dgm:pt modelId="{2A0DC191-CA8B-4F45-BF2C-4BF75FCDA65D}" type="parTrans" cxnId="{77A28B6B-3602-4851-A7DA-1DE714F4D0A7}">
      <dgm:prSet/>
      <dgm:spPr/>
      <dgm:t>
        <a:bodyPr/>
        <a:lstStyle/>
        <a:p>
          <a:endParaRPr lang="en-US"/>
        </a:p>
      </dgm:t>
    </dgm:pt>
    <dgm:pt modelId="{D41FEAD9-2CAC-48DA-9C07-213B496ADAC8}" type="sibTrans" cxnId="{77A28B6B-3602-4851-A7DA-1DE714F4D0A7}">
      <dgm:prSet/>
      <dgm:spPr/>
      <dgm:t>
        <a:bodyPr/>
        <a:lstStyle/>
        <a:p>
          <a:endParaRPr lang="en-US"/>
        </a:p>
      </dgm:t>
    </dgm:pt>
    <dgm:pt modelId="{C3267356-1091-4B55-BB60-34D7B9E2649C}" type="pres">
      <dgm:prSet presAssocID="{B9566299-1732-4847-956C-51BA316D647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DE722AA-21D1-453B-A46D-4AF9A418BBD5}" type="pres">
      <dgm:prSet presAssocID="{316DDE17-0539-4190-9F25-B5A26995CEC5}" presName="thickLine" presStyleLbl="alignNode1" presStyleIdx="0" presStyleCnt="3"/>
      <dgm:spPr/>
    </dgm:pt>
    <dgm:pt modelId="{AA983ABA-E8E7-445B-B031-7972A7C502B9}" type="pres">
      <dgm:prSet presAssocID="{316DDE17-0539-4190-9F25-B5A26995CEC5}" presName="horz1" presStyleCnt="0"/>
      <dgm:spPr/>
    </dgm:pt>
    <dgm:pt modelId="{2A856FD1-159F-467A-B310-8E31A78704D3}" type="pres">
      <dgm:prSet presAssocID="{316DDE17-0539-4190-9F25-B5A26995CEC5}" presName="tx1" presStyleLbl="revTx" presStyleIdx="0" presStyleCnt="3"/>
      <dgm:spPr/>
      <dgm:t>
        <a:bodyPr/>
        <a:lstStyle/>
        <a:p>
          <a:endParaRPr lang="en-US"/>
        </a:p>
      </dgm:t>
    </dgm:pt>
    <dgm:pt modelId="{D1314D93-C9C6-4C43-9AB1-8BD1641FA806}" type="pres">
      <dgm:prSet presAssocID="{316DDE17-0539-4190-9F25-B5A26995CEC5}" presName="vert1" presStyleCnt="0"/>
      <dgm:spPr/>
    </dgm:pt>
    <dgm:pt modelId="{0203A22E-438A-4EE9-A551-657B809BCAA3}" type="pres">
      <dgm:prSet presAssocID="{1D5DB22E-BAE1-42AA-B196-F7B2E4D4DA91}" presName="thickLine" presStyleLbl="alignNode1" presStyleIdx="1" presStyleCnt="3"/>
      <dgm:spPr/>
    </dgm:pt>
    <dgm:pt modelId="{8A39D113-182A-4829-93AA-1096CF62E9A4}" type="pres">
      <dgm:prSet presAssocID="{1D5DB22E-BAE1-42AA-B196-F7B2E4D4DA91}" presName="horz1" presStyleCnt="0"/>
      <dgm:spPr/>
    </dgm:pt>
    <dgm:pt modelId="{53D29BB7-3CC9-489E-AB39-76812B12066D}" type="pres">
      <dgm:prSet presAssocID="{1D5DB22E-BAE1-42AA-B196-F7B2E4D4DA91}" presName="tx1" presStyleLbl="revTx" presStyleIdx="1" presStyleCnt="3"/>
      <dgm:spPr/>
      <dgm:t>
        <a:bodyPr/>
        <a:lstStyle/>
        <a:p>
          <a:endParaRPr lang="en-US"/>
        </a:p>
      </dgm:t>
    </dgm:pt>
    <dgm:pt modelId="{84B974C6-4EB5-41D8-BA4C-5047588EB67C}" type="pres">
      <dgm:prSet presAssocID="{1D5DB22E-BAE1-42AA-B196-F7B2E4D4DA91}" presName="vert1" presStyleCnt="0"/>
      <dgm:spPr/>
    </dgm:pt>
    <dgm:pt modelId="{A2B9F47A-F3B5-4BDC-BEE7-FB06B598345C}" type="pres">
      <dgm:prSet presAssocID="{B1980C06-5D12-448E-8DBC-584D22AA0473}" presName="thickLine" presStyleLbl="alignNode1" presStyleIdx="2" presStyleCnt="3"/>
      <dgm:spPr/>
    </dgm:pt>
    <dgm:pt modelId="{E4F90DA5-7FC1-4BB8-93B7-6153EE189C2A}" type="pres">
      <dgm:prSet presAssocID="{B1980C06-5D12-448E-8DBC-584D22AA0473}" presName="horz1" presStyleCnt="0"/>
      <dgm:spPr/>
    </dgm:pt>
    <dgm:pt modelId="{D9BFF90F-CF6A-44B1-B487-45EDFE0A5A52}" type="pres">
      <dgm:prSet presAssocID="{B1980C06-5D12-448E-8DBC-584D22AA0473}" presName="tx1" presStyleLbl="revTx" presStyleIdx="2" presStyleCnt="3"/>
      <dgm:spPr/>
      <dgm:t>
        <a:bodyPr/>
        <a:lstStyle/>
        <a:p>
          <a:endParaRPr lang="en-US"/>
        </a:p>
      </dgm:t>
    </dgm:pt>
    <dgm:pt modelId="{4AE5FD26-0FBE-4F88-AAB7-B40FB7A2575B}" type="pres">
      <dgm:prSet presAssocID="{B1980C06-5D12-448E-8DBC-584D22AA0473}" presName="vert1" presStyleCnt="0"/>
      <dgm:spPr/>
    </dgm:pt>
  </dgm:ptLst>
  <dgm:cxnLst>
    <dgm:cxn modelId="{5BD519E6-0B13-465C-9AAD-EAA032C207EF}" type="presOf" srcId="{316DDE17-0539-4190-9F25-B5A26995CEC5}" destId="{2A856FD1-159F-467A-B310-8E31A78704D3}" srcOrd="0" destOrd="0" presId="urn:microsoft.com/office/officeart/2008/layout/LinedList"/>
    <dgm:cxn modelId="{250D63D7-657A-4B02-8E26-E18A36C1DFB3}" srcId="{B9566299-1732-4847-956C-51BA316D647C}" destId="{1D5DB22E-BAE1-42AA-B196-F7B2E4D4DA91}" srcOrd="1" destOrd="0" parTransId="{DB08ED74-F32C-4DF3-8B39-3BDA97A56098}" sibTransId="{555680AE-DFBF-4326-BA93-CDA44F2AFC69}"/>
    <dgm:cxn modelId="{CE5319FE-A2AD-475A-B786-6BE5597CA209}" type="presOf" srcId="{B9566299-1732-4847-956C-51BA316D647C}" destId="{C3267356-1091-4B55-BB60-34D7B9E2649C}" srcOrd="0" destOrd="0" presId="urn:microsoft.com/office/officeart/2008/layout/LinedList"/>
    <dgm:cxn modelId="{CBD279CE-1CD7-408A-857A-5768635A6B27}" srcId="{B9566299-1732-4847-956C-51BA316D647C}" destId="{316DDE17-0539-4190-9F25-B5A26995CEC5}" srcOrd="0" destOrd="0" parTransId="{597FEB0D-BF93-43E5-8DC1-326BC2AEEF98}" sibTransId="{F0FDEF45-DA3F-468D-835B-C9F6853CE0CF}"/>
    <dgm:cxn modelId="{8B8D3BB2-7FBF-49F2-9D39-79BE2964CF9D}" type="presOf" srcId="{B1980C06-5D12-448E-8DBC-584D22AA0473}" destId="{D9BFF90F-CF6A-44B1-B487-45EDFE0A5A52}" srcOrd="0" destOrd="0" presId="urn:microsoft.com/office/officeart/2008/layout/LinedList"/>
    <dgm:cxn modelId="{77A28B6B-3602-4851-A7DA-1DE714F4D0A7}" srcId="{B9566299-1732-4847-956C-51BA316D647C}" destId="{B1980C06-5D12-448E-8DBC-584D22AA0473}" srcOrd="2" destOrd="0" parTransId="{2A0DC191-CA8B-4F45-BF2C-4BF75FCDA65D}" sibTransId="{D41FEAD9-2CAC-48DA-9C07-213B496ADAC8}"/>
    <dgm:cxn modelId="{C5294B05-0002-4D5C-8ADB-521FB68C904E}" type="presOf" srcId="{1D5DB22E-BAE1-42AA-B196-F7B2E4D4DA91}" destId="{53D29BB7-3CC9-489E-AB39-76812B12066D}" srcOrd="0" destOrd="0" presId="urn:microsoft.com/office/officeart/2008/layout/LinedList"/>
    <dgm:cxn modelId="{99F65E82-BA67-4F02-B867-6B441972C296}" type="presParOf" srcId="{C3267356-1091-4B55-BB60-34D7B9E2649C}" destId="{BDE722AA-21D1-453B-A46D-4AF9A418BBD5}" srcOrd="0" destOrd="0" presId="urn:microsoft.com/office/officeart/2008/layout/LinedList"/>
    <dgm:cxn modelId="{AB1F6B13-12DA-4051-B58E-AF18563F74E1}" type="presParOf" srcId="{C3267356-1091-4B55-BB60-34D7B9E2649C}" destId="{AA983ABA-E8E7-445B-B031-7972A7C502B9}" srcOrd="1" destOrd="0" presId="urn:microsoft.com/office/officeart/2008/layout/LinedList"/>
    <dgm:cxn modelId="{06E75F0E-67FC-427A-929D-25F31D1327C9}" type="presParOf" srcId="{AA983ABA-E8E7-445B-B031-7972A7C502B9}" destId="{2A856FD1-159F-467A-B310-8E31A78704D3}" srcOrd="0" destOrd="0" presId="urn:microsoft.com/office/officeart/2008/layout/LinedList"/>
    <dgm:cxn modelId="{B6B93081-3D9D-484D-9E02-A338DFCB1ED5}" type="presParOf" srcId="{AA983ABA-E8E7-445B-B031-7972A7C502B9}" destId="{D1314D93-C9C6-4C43-9AB1-8BD1641FA806}" srcOrd="1" destOrd="0" presId="urn:microsoft.com/office/officeart/2008/layout/LinedList"/>
    <dgm:cxn modelId="{E814D1A6-5CEE-4BCB-A8A9-8727D43C551A}" type="presParOf" srcId="{C3267356-1091-4B55-BB60-34D7B9E2649C}" destId="{0203A22E-438A-4EE9-A551-657B809BCAA3}" srcOrd="2" destOrd="0" presId="urn:microsoft.com/office/officeart/2008/layout/LinedList"/>
    <dgm:cxn modelId="{B5C96DE8-528C-4B8E-96E8-EAC18C79CBA8}" type="presParOf" srcId="{C3267356-1091-4B55-BB60-34D7B9E2649C}" destId="{8A39D113-182A-4829-93AA-1096CF62E9A4}" srcOrd="3" destOrd="0" presId="urn:microsoft.com/office/officeart/2008/layout/LinedList"/>
    <dgm:cxn modelId="{C73EA5D0-6A93-4589-B062-8D5B65B1D1D6}" type="presParOf" srcId="{8A39D113-182A-4829-93AA-1096CF62E9A4}" destId="{53D29BB7-3CC9-489E-AB39-76812B12066D}" srcOrd="0" destOrd="0" presId="urn:microsoft.com/office/officeart/2008/layout/LinedList"/>
    <dgm:cxn modelId="{CE3BA7C3-60E8-43F5-92BF-FB574B8AD5AF}" type="presParOf" srcId="{8A39D113-182A-4829-93AA-1096CF62E9A4}" destId="{84B974C6-4EB5-41D8-BA4C-5047588EB67C}" srcOrd="1" destOrd="0" presId="urn:microsoft.com/office/officeart/2008/layout/LinedList"/>
    <dgm:cxn modelId="{5E81D09E-1956-4129-9AB2-18E44DC5DAD4}" type="presParOf" srcId="{C3267356-1091-4B55-BB60-34D7B9E2649C}" destId="{A2B9F47A-F3B5-4BDC-BEE7-FB06B598345C}" srcOrd="4" destOrd="0" presId="urn:microsoft.com/office/officeart/2008/layout/LinedList"/>
    <dgm:cxn modelId="{70D8ECFC-48FE-41E8-8B81-A12393769D3A}" type="presParOf" srcId="{C3267356-1091-4B55-BB60-34D7B9E2649C}" destId="{E4F90DA5-7FC1-4BB8-93B7-6153EE189C2A}" srcOrd="5" destOrd="0" presId="urn:microsoft.com/office/officeart/2008/layout/LinedList"/>
    <dgm:cxn modelId="{057F4888-531F-418A-92DE-39C0E0ECC663}" type="presParOf" srcId="{E4F90DA5-7FC1-4BB8-93B7-6153EE189C2A}" destId="{D9BFF90F-CF6A-44B1-B487-45EDFE0A5A52}" srcOrd="0" destOrd="0" presId="urn:microsoft.com/office/officeart/2008/layout/LinedList"/>
    <dgm:cxn modelId="{13C3AE99-FD2F-4CF5-B52F-1291735A31B6}" type="presParOf" srcId="{E4F90DA5-7FC1-4BB8-93B7-6153EE189C2A}" destId="{4AE5FD26-0FBE-4F88-AAB7-B40FB7A257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745E4C-C140-4E2D-8B85-2C29793CA03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3ADF88-D7D7-43E6-95D3-7490A80F418E}">
      <dgm:prSet/>
      <dgm:spPr/>
      <dgm:t>
        <a:bodyPr/>
        <a:lstStyle/>
        <a:p>
          <a:r>
            <a:rPr lang="en-US"/>
            <a:t>Psychosis is the medical term used to describe the disruption in a person’s connection with the commonly “shared reality”.</a:t>
          </a:r>
        </a:p>
      </dgm:t>
    </dgm:pt>
    <dgm:pt modelId="{67E48F21-2362-4CDA-BB68-15A8518E72A1}" type="parTrans" cxnId="{71365FAF-7AD0-47B0-BFCE-196B7309933C}">
      <dgm:prSet/>
      <dgm:spPr/>
      <dgm:t>
        <a:bodyPr/>
        <a:lstStyle/>
        <a:p>
          <a:endParaRPr lang="en-US"/>
        </a:p>
      </dgm:t>
    </dgm:pt>
    <dgm:pt modelId="{E5FC06AE-3156-41AE-8D73-A283B4D666BF}" type="sibTrans" cxnId="{71365FAF-7AD0-47B0-BFCE-196B7309933C}">
      <dgm:prSet/>
      <dgm:spPr/>
      <dgm:t>
        <a:bodyPr/>
        <a:lstStyle/>
        <a:p>
          <a:endParaRPr lang="en-US"/>
        </a:p>
      </dgm:t>
    </dgm:pt>
    <dgm:pt modelId="{63CC12C6-AE44-4E13-A134-9250BD16AB49}">
      <dgm:prSet/>
      <dgm:spPr/>
      <dgm:t>
        <a:bodyPr/>
        <a:lstStyle/>
        <a:p>
          <a:r>
            <a:rPr lang="en-US" dirty="0"/>
            <a:t>There are a lot of reasons why someone can experience a break from reality that are not related to a psychotic disorder. </a:t>
          </a:r>
        </a:p>
      </dgm:t>
    </dgm:pt>
    <dgm:pt modelId="{B440CCEE-F015-4436-BAF1-38030B5CD07B}" type="parTrans" cxnId="{2A5BC248-5C64-4EC6-A94B-8EC452A332C1}">
      <dgm:prSet/>
      <dgm:spPr/>
      <dgm:t>
        <a:bodyPr/>
        <a:lstStyle/>
        <a:p>
          <a:endParaRPr lang="en-US"/>
        </a:p>
      </dgm:t>
    </dgm:pt>
    <dgm:pt modelId="{8BECF548-51E1-48E0-98E4-1C6578648D99}" type="sibTrans" cxnId="{2A5BC248-5C64-4EC6-A94B-8EC452A332C1}">
      <dgm:prSet/>
      <dgm:spPr/>
      <dgm:t>
        <a:bodyPr/>
        <a:lstStyle/>
        <a:p>
          <a:endParaRPr lang="en-US"/>
        </a:p>
      </dgm:t>
    </dgm:pt>
    <dgm:pt modelId="{B9367331-E585-49E7-BC2B-3CD91C176BB2}">
      <dgm:prSet/>
      <dgm:spPr/>
      <dgm:t>
        <a:bodyPr/>
        <a:lstStyle/>
        <a:p>
          <a:r>
            <a:rPr lang="en-US" dirty="0"/>
            <a:t>EASA treats the type of psychosis related to the diagnoses of the at-risk state of psychosis, schizophrenia, or bipolar.</a:t>
          </a:r>
        </a:p>
      </dgm:t>
    </dgm:pt>
    <dgm:pt modelId="{22A37AA5-7273-424C-8CF7-E1DC4771E2E2}" type="parTrans" cxnId="{9235D808-3361-49A5-A038-3BCCE268606E}">
      <dgm:prSet/>
      <dgm:spPr/>
      <dgm:t>
        <a:bodyPr/>
        <a:lstStyle/>
        <a:p>
          <a:endParaRPr lang="en-US"/>
        </a:p>
      </dgm:t>
    </dgm:pt>
    <dgm:pt modelId="{55380D4B-10DB-4FFB-B127-D7CD9162B466}" type="sibTrans" cxnId="{9235D808-3361-49A5-A038-3BCCE268606E}">
      <dgm:prSet/>
      <dgm:spPr/>
      <dgm:t>
        <a:bodyPr/>
        <a:lstStyle/>
        <a:p>
          <a:endParaRPr lang="en-US"/>
        </a:p>
      </dgm:t>
    </dgm:pt>
    <dgm:pt modelId="{266DB4E6-34BF-40C4-AF78-19049227208B}" type="pres">
      <dgm:prSet presAssocID="{CC745E4C-C140-4E2D-8B85-2C29793CA0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D486-5392-49B2-81DF-727F2A864151}" type="pres">
      <dgm:prSet presAssocID="{403ADF88-D7D7-43E6-95D3-7490A80F41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29CE8-82A5-4F7B-932E-23D5BDEF43FD}" type="pres">
      <dgm:prSet presAssocID="{E5FC06AE-3156-41AE-8D73-A283B4D666BF}" presName="spacer" presStyleCnt="0"/>
      <dgm:spPr/>
    </dgm:pt>
    <dgm:pt modelId="{9B937666-66D9-4E3A-9D4D-A193EA75A1F2}" type="pres">
      <dgm:prSet presAssocID="{63CC12C6-AE44-4E13-A134-9250BD16AB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E8A34-541C-4B2D-908D-F4576E2DBA13}" type="pres">
      <dgm:prSet presAssocID="{8BECF548-51E1-48E0-98E4-1C6578648D99}" presName="spacer" presStyleCnt="0"/>
      <dgm:spPr/>
    </dgm:pt>
    <dgm:pt modelId="{098BCDAE-3DB3-4BCD-9838-4A23748D3660}" type="pres">
      <dgm:prSet presAssocID="{B9367331-E585-49E7-BC2B-3CD91C176BB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5BC248-5C64-4EC6-A94B-8EC452A332C1}" srcId="{CC745E4C-C140-4E2D-8B85-2C29793CA033}" destId="{63CC12C6-AE44-4E13-A134-9250BD16AB49}" srcOrd="1" destOrd="0" parTransId="{B440CCEE-F015-4436-BAF1-38030B5CD07B}" sibTransId="{8BECF548-51E1-48E0-98E4-1C6578648D99}"/>
    <dgm:cxn modelId="{78ADECB4-3139-4E17-BE23-8D2ECA2E9C94}" type="presOf" srcId="{63CC12C6-AE44-4E13-A134-9250BD16AB49}" destId="{9B937666-66D9-4E3A-9D4D-A193EA75A1F2}" srcOrd="0" destOrd="0" presId="urn:microsoft.com/office/officeart/2005/8/layout/vList2"/>
    <dgm:cxn modelId="{E5817B0B-26B7-4E0B-8EAF-0D65E496409C}" type="presOf" srcId="{CC745E4C-C140-4E2D-8B85-2C29793CA033}" destId="{266DB4E6-34BF-40C4-AF78-19049227208B}" srcOrd="0" destOrd="0" presId="urn:microsoft.com/office/officeart/2005/8/layout/vList2"/>
    <dgm:cxn modelId="{9235D808-3361-49A5-A038-3BCCE268606E}" srcId="{CC745E4C-C140-4E2D-8B85-2C29793CA033}" destId="{B9367331-E585-49E7-BC2B-3CD91C176BB2}" srcOrd="2" destOrd="0" parTransId="{22A37AA5-7273-424C-8CF7-E1DC4771E2E2}" sibTransId="{55380D4B-10DB-4FFB-B127-D7CD9162B466}"/>
    <dgm:cxn modelId="{5A277CCA-3E51-47C6-8630-F8239E9EFA4A}" type="presOf" srcId="{B9367331-E585-49E7-BC2B-3CD91C176BB2}" destId="{098BCDAE-3DB3-4BCD-9838-4A23748D3660}" srcOrd="0" destOrd="0" presId="urn:microsoft.com/office/officeart/2005/8/layout/vList2"/>
    <dgm:cxn modelId="{BE32FC50-29D3-4D96-A725-885703BBF09C}" type="presOf" srcId="{403ADF88-D7D7-43E6-95D3-7490A80F418E}" destId="{3B16D486-5392-49B2-81DF-727F2A864151}" srcOrd="0" destOrd="0" presId="urn:microsoft.com/office/officeart/2005/8/layout/vList2"/>
    <dgm:cxn modelId="{71365FAF-7AD0-47B0-BFCE-196B7309933C}" srcId="{CC745E4C-C140-4E2D-8B85-2C29793CA033}" destId="{403ADF88-D7D7-43E6-95D3-7490A80F418E}" srcOrd="0" destOrd="0" parTransId="{67E48F21-2362-4CDA-BB68-15A8518E72A1}" sibTransId="{E5FC06AE-3156-41AE-8D73-A283B4D666BF}"/>
    <dgm:cxn modelId="{AB845D0C-1B6F-4B6C-B12F-0297DD5E9BE1}" type="presParOf" srcId="{266DB4E6-34BF-40C4-AF78-19049227208B}" destId="{3B16D486-5392-49B2-81DF-727F2A864151}" srcOrd="0" destOrd="0" presId="urn:microsoft.com/office/officeart/2005/8/layout/vList2"/>
    <dgm:cxn modelId="{440ACA44-42C9-410F-A19E-C71A269AE1C6}" type="presParOf" srcId="{266DB4E6-34BF-40C4-AF78-19049227208B}" destId="{7A829CE8-82A5-4F7B-932E-23D5BDEF43FD}" srcOrd="1" destOrd="0" presId="urn:microsoft.com/office/officeart/2005/8/layout/vList2"/>
    <dgm:cxn modelId="{5F7E5627-D8D1-40D8-9EE3-EFA776D423A9}" type="presParOf" srcId="{266DB4E6-34BF-40C4-AF78-19049227208B}" destId="{9B937666-66D9-4E3A-9D4D-A193EA75A1F2}" srcOrd="2" destOrd="0" presId="urn:microsoft.com/office/officeart/2005/8/layout/vList2"/>
    <dgm:cxn modelId="{22B52737-6ACC-42D3-AB20-C6EA1E88C72B}" type="presParOf" srcId="{266DB4E6-34BF-40C4-AF78-19049227208B}" destId="{24FE8A34-541C-4B2D-908D-F4576E2DBA13}" srcOrd="3" destOrd="0" presId="urn:microsoft.com/office/officeart/2005/8/layout/vList2"/>
    <dgm:cxn modelId="{6DB04FC4-397C-4318-9248-7F72E7A99493}" type="presParOf" srcId="{266DB4E6-34BF-40C4-AF78-19049227208B}" destId="{098BCDAE-3DB3-4BCD-9838-4A23748D36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AA684C-DCCF-4308-A27C-32DBBDED531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87C9CB-DE22-49B2-BDAD-C7EA536A4345}">
      <dgm:prSet/>
      <dgm:spPr/>
      <dgm:t>
        <a:bodyPr/>
        <a:lstStyle/>
        <a:p>
          <a:r>
            <a:rPr lang="en-US" dirty="0"/>
            <a:t>There are multiple factors that can cause psychosis and are currently being researched. </a:t>
          </a:r>
        </a:p>
      </dgm:t>
    </dgm:pt>
    <dgm:pt modelId="{2C2281DA-D543-43ED-9EE3-BF95544FECA2}" type="parTrans" cxnId="{593B081F-2C44-436E-8B02-E25592B203F0}">
      <dgm:prSet/>
      <dgm:spPr/>
      <dgm:t>
        <a:bodyPr/>
        <a:lstStyle/>
        <a:p>
          <a:endParaRPr lang="en-US"/>
        </a:p>
      </dgm:t>
    </dgm:pt>
    <dgm:pt modelId="{EE420EBD-B57A-436D-BD34-971D4DFD63B1}" type="sibTrans" cxnId="{593B081F-2C44-436E-8B02-E25592B203F0}">
      <dgm:prSet/>
      <dgm:spPr/>
      <dgm:t>
        <a:bodyPr/>
        <a:lstStyle/>
        <a:p>
          <a:endParaRPr lang="en-US"/>
        </a:p>
      </dgm:t>
    </dgm:pt>
    <dgm:pt modelId="{7BFE5D4D-2341-40E4-9957-BD745C3F7F17}">
      <dgm:prSet/>
      <dgm:spPr/>
      <dgm:t>
        <a:bodyPr/>
        <a:lstStyle/>
        <a:p>
          <a:r>
            <a:rPr lang="en-US" dirty="0"/>
            <a:t>In the scientific community, psychosis is thought to be caused by changes in brain chemistry. </a:t>
          </a:r>
        </a:p>
      </dgm:t>
    </dgm:pt>
    <dgm:pt modelId="{4BDCF3B2-58A9-4370-914E-F357F2026D8B}" type="parTrans" cxnId="{AEF029F2-259C-4886-8504-94123E06C235}">
      <dgm:prSet/>
      <dgm:spPr/>
      <dgm:t>
        <a:bodyPr/>
        <a:lstStyle/>
        <a:p>
          <a:endParaRPr lang="en-US"/>
        </a:p>
      </dgm:t>
    </dgm:pt>
    <dgm:pt modelId="{E9CC6293-B9E9-4775-B032-0AB06EE9B1AD}" type="sibTrans" cxnId="{AEF029F2-259C-4886-8504-94123E06C235}">
      <dgm:prSet/>
      <dgm:spPr/>
      <dgm:t>
        <a:bodyPr/>
        <a:lstStyle/>
        <a:p>
          <a:endParaRPr lang="en-US"/>
        </a:p>
      </dgm:t>
    </dgm:pt>
    <dgm:pt modelId="{A22943DF-EB6C-4A0B-BCA4-51FAD01975A9}">
      <dgm:prSet/>
      <dgm:spPr/>
      <dgm:t>
        <a:bodyPr/>
        <a:lstStyle/>
        <a:p>
          <a:r>
            <a:rPr lang="en-US"/>
            <a:t>Changes in brain function can be caused by an interplay between genetics and environment.</a:t>
          </a:r>
        </a:p>
      </dgm:t>
    </dgm:pt>
    <dgm:pt modelId="{8234A3F4-781C-40B7-ABC4-83E7738FCA51}" type="parTrans" cxnId="{479B8374-481B-4BB3-A0B1-9113F91F9683}">
      <dgm:prSet/>
      <dgm:spPr/>
      <dgm:t>
        <a:bodyPr/>
        <a:lstStyle/>
        <a:p>
          <a:endParaRPr lang="en-US"/>
        </a:p>
      </dgm:t>
    </dgm:pt>
    <dgm:pt modelId="{E2D5460E-54D2-42E5-8D9B-1EAB9A9DC7D6}" type="sibTrans" cxnId="{479B8374-481B-4BB3-A0B1-9113F91F9683}">
      <dgm:prSet/>
      <dgm:spPr/>
      <dgm:t>
        <a:bodyPr/>
        <a:lstStyle/>
        <a:p>
          <a:endParaRPr lang="en-US"/>
        </a:p>
      </dgm:t>
    </dgm:pt>
    <dgm:pt modelId="{674B8EE3-991A-42E9-A56A-0A0517783652}" type="pres">
      <dgm:prSet presAssocID="{E8AA684C-DCCF-4308-A27C-32DBBDED531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C5042C4-0597-44D7-A57B-F8730FB7D30B}" type="pres">
      <dgm:prSet presAssocID="{0D87C9CB-DE22-49B2-BDAD-C7EA536A4345}" presName="thickLine" presStyleLbl="alignNode1" presStyleIdx="0" presStyleCnt="3"/>
      <dgm:spPr/>
    </dgm:pt>
    <dgm:pt modelId="{17865969-44FE-47BC-91C3-5CF2131D3C20}" type="pres">
      <dgm:prSet presAssocID="{0D87C9CB-DE22-49B2-BDAD-C7EA536A4345}" presName="horz1" presStyleCnt="0"/>
      <dgm:spPr/>
    </dgm:pt>
    <dgm:pt modelId="{8EF8C838-0D4E-415E-8749-0A16F8426FC7}" type="pres">
      <dgm:prSet presAssocID="{0D87C9CB-DE22-49B2-BDAD-C7EA536A4345}" presName="tx1" presStyleLbl="revTx" presStyleIdx="0" presStyleCnt="3"/>
      <dgm:spPr/>
      <dgm:t>
        <a:bodyPr/>
        <a:lstStyle/>
        <a:p>
          <a:endParaRPr lang="en-US"/>
        </a:p>
      </dgm:t>
    </dgm:pt>
    <dgm:pt modelId="{FC223A03-8217-4304-B5FE-A1B27C0BB14D}" type="pres">
      <dgm:prSet presAssocID="{0D87C9CB-DE22-49B2-BDAD-C7EA536A4345}" presName="vert1" presStyleCnt="0"/>
      <dgm:spPr/>
    </dgm:pt>
    <dgm:pt modelId="{27D144D2-CAE0-4084-A029-1A0877090ECC}" type="pres">
      <dgm:prSet presAssocID="{7BFE5D4D-2341-40E4-9957-BD745C3F7F17}" presName="thickLine" presStyleLbl="alignNode1" presStyleIdx="1" presStyleCnt="3"/>
      <dgm:spPr/>
    </dgm:pt>
    <dgm:pt modelId="{5D5D47BA-CDF5-4180-86F2-9ABBD42D51D6}" type="pres">
      <dgm:prSet presAssocID="{7BFE5D4D-2341-40E4-9957-BD745C3F7F17}" presName="horz1" presStyleCnt="0"/>
      <dgm:spPr/>
    </dgm:pt>
    <dgm:pt modelId="{F956D444-1950-498E-8A3E-E8C6B68CAF76}" type="pres">
      <dgm:prSet presAssocID="{7BFE5D4D-2341-40E4-9957-BD745C3F7F17}" presName="tx1" presStyleLbl="revTx" presStyleIdx="1" presStyleCnt="3"/>
      <dgm:spPr/>
      <dgm:t>
        <a:bodyPr/>
        <a:lstStyle/>
        <a:p>
          <a:endParaRPr lang="en-US"/>
        </a:p>
      </dgm:t>
    </dgm:pt>
    <dgm:pt modelId="{BC676399-AF72-4893-B663-19C81967EF0D}" type="pres">
      <dgm:prSet presAssocID="{7BFE5D4D-2341-40E4-9957-BD745C3F7F17}" presName="vert1" presStyleCnt="0"/>
      <dgm:spPr/>
    </dgm:pt>
    <dgm:pt modelId="{BEA816A4-EB17-4D7E-B8F0-31209B154950}" type="pres">
      <dgm:prSet presAssocID="{A22943DF-EB6C-4A0B-BCA4-51FAD01975A9}" presName="thickLine" presStyleLbl="alignNode1" presStyleIdx="2" presStyleCnt="3"/>
      <dgm:spPr/>
    </dgm:pt>
    <dgm:pt modelId="{7C54C7E4-C393-46A9-930E-0D08B724CBE3}" type="pres">
      <dgm:prSet presAssocID="{A22943DF-EB6C-4A0B-BCA4-51FAD01975A9}" presName="horz1" presStyleCnt="0"/>
      <dgm:spPr/>
    </dgm:pt>
    <dgm:pt modelId="{E4F6D13B-EACD-4D81-85BB-94E2343D685D}" type="pres">
      <dgm:prSet presAssocID="{A22943DF-EB6C-4A0B-BCA4-51FAD01975A9}" presName="tx1" presStyleLbl="revTx" presStyleIdx="2" presStyleCnt="3"/>
      <dgm:spPr/>
      <dgm:t>
        <a:bodyPr/>
        <a:lstStyle/>
        <a:p>
          <a:endParaRPr lang="en-US"/>
        </a:p>
      </dgm:t>
    </dgm:pt>
    <dgm:pt modelId="{6C1B8FC3-9DBD-4552-A50D-CB9D7AD83986}" type="pres">
      <dgm:prSet presAssocID="{A22943DF-EB6C-4A0B-BCA4-51FAD01975A9}" presName="vert1" presStyleCnt="0"/>
      <dgm:spPr/>
    </dgm:pt>
  </dgm:ptLst>
  <dgm:cxnLst>
    <dgm:cxn modelId="{C9E8AE01-D709-4083-8430-B607C88A8BF0}" type="presOf" srcId="{A22943DF-EB6C-4A0B-BCA4-51FAD01975A9}" destId="{E4F6D13B-EACD-4D81-85BB-94E2343D685D}" srcOrd="0" destOrd="0" presId="urn:microsoft.com/office/officeart/2008/layout/LinedList"/>
    <dgm:cxn modelId="{593B081F-2C44-436E-8B02-E25592B203F0}" srcId="{E8AA684C-DCCF-4308-A27C-32DBBDED5310}" destId="{0D87C9CB-DE22-49B2-BDAD-C7EA536A4345}" srcOrd="0" destOrd="0" parTransId="{2C2281DA-D543-43ED-9EE3-BF95544FECA2}" sibTransId="{EE420EBD-B57A-436D-BD34-971D4DFD63B1}"/>
    <dgm:cxn modelId="{FE338055-C18E-4879-BC7C-C095CD0DF8F5}" type="presOf" srcId="{7BFE5D4D-2341-40E4-9957-BD745C3F7F17}" destId="{F956D444-1950-498E-8A3E-E8C6B68CAF76}" srcOrd="0" destOrd="0" presId="urn:microsoft.com/office/officeart/2008/layout/LinedList"/>
    <dgm:cxn modelId="{E0FA1830-0448-4E26-91EF-049E19DE1AC2}" type="presOf" srcId="{0D87C9CB-DE22-49B2-BDAD-C7EA536A4345}" destId="{8EF8C838-0D4E-415E-8749-0A16F8426FC7}" srcOrd="0" destOrd="0" presId="urn:microsoft.com/office/officeart/2008/layout/LinedList"/>
    <dgm:cxn modelId="{A3DBC8A6-817B-4565-B427-7652729F689D}" type="presOf" srcId="{E8AA684C-DCCF-4308-A27C-32DBBDED5310}" destId="{674B8EE3-991A-42E9-A56A-0A0517783652}" srcOrd="0" destOrd="0" presId="urn:microsoft.com/office/officeart/2008/layout/LinedList"/>
    <dgm:cxn modelId="{AEF029F2-259C-4886-8504-94123E06C235}" srcId="{E8AA684C-DCCF-4308-A27C-32DBBDED5310}" destId="{7BFE5D4D-2341-40E4-9957-BD745C3F7F17}" srcOrd="1" destOrd="0" parTransId="{4BDCF3B2-58A9-4370-914E-F357F2026D8B}" sibTransId="{E9CC6293-B9E9-4775-B032-0AB06EE9B1AD}"/>
    <dgm:cxn modelId="{479B8374-481B-4BB3-A0B1-9113F91F9683}" srcId="{E8AA684C-DCCF-4308-A27C-32DBBDED5310}" destId="{A22943DF-EB6C-4A0B-BCA4-51FAD01975A9}" srcOrd="2" destOrd="0" parTransId="{8234A3F4-781C-40B7-ABC4-83E7738FCA51}" sibTransId="{E2D5460E-54D2-42E5-8D9B-1EAB9A9DC7D6}"/>
    <dgm:cxn modelId="{BBE8E18C-9B5E-4429-B9E6-62FB43337F2A}" type="presParOf" srcId="{674B8EE3-991A-42E9-A56A-0A0517783652}" destId="{7C5042C4-0597-44D7-A57B-F8730FB7D30B}" srcOrd="0" destOrd="0" presId="urn:microsoft.com/office/officeart/2008/layout/LinedList"/>
    <dgm:cxn modelId="{4C0239E6-C5FB-4B2A-92FC-5EBACF530CCE}" type="presParOf" srcId="{674B8EE3-991A-42E9-A56A-0A0517783652}" destId="{17865969-44FE-47BC-91C3-5CF2131D3C20}" srcOrd="1" destOrd="0" presId="urn:microsoft.com/office/officeart/2008/layout/LinedList"/>
    <dgm:cxn modelId="{32A18314-BA14-4CC0-A311-5110DB17E2A9}" type="presParOf" srcId="{17865969-44FE-47BC-91C3-5CF2131D3C20}" destId="{8EF8C838-0D4E-415E-8749-0A16F8426FC7}" srcOrd="0" destOrd="0" presId="urn:microsoft.com/office/officeart/2008/layout/LinedList"/>
    <dgm:cxn modelId="{46626017-0D35-447D-BD07-793F0F0E1642}" type="presParOf" srcId="{17865969-44FE-47BC-91C3-5CF2131D3C20}" destId="{FC223A03-8217-4304-B5FE-A1B27C0BB14D}" srcOrd="1" destOrd="0" presId="urn:microsoft.com/office/officeart/2008/layout/LinedList"/>
    <dgm:cxn modelId="{766975AA-A5F1-4BF2-96FC-5FC31425D746}" type="presParOf" srcId="{674B8EE3-991A-42E9-A56A-0A0517783652}" destId="{27D144D2-CAE0-4084-A029-1A0877090ECC}" srcOrd="2" destOrd="0" presId="urn:microsoft.com/office/officeart/2008/layout/LinedList"/>
    <dgm:cxn modelId="{28D0948F-475C-4F43-BCA4-741E1F332526}" type="presParOf" srcId="{674B8EE3-991A-42E9-A56A-0A0517783652}" destId="{5D5D47BA-CDF5-4180-86F2-9ABBD42D51D6}" srcOrd="3" destOrd="0" presId="urn:microsoft.com/office/officeart/2008/layout/LinedList"/>
    <dgm:cxn modelId="{1A9C671F-1038-49A5-A38B-F9239E9B4BFF}" type="presParOf" srcId="{5D5D47BA-CDF5-4180-86F2-9ABBD42D51D6}" destId="{F956D444-1950-498E-8A3E-E8C6B68CAF76}" srcOrd="0" destOrd="0" presId="urn:microsoft.com/office/officeart/2008/layout/LinedList"/>
    <dgm:cxn modelId="{584D1FEA-7907-44B1-A412-5A28ED685B7A}" type="presParOf" srcId="{5D5D47BA-CDF5-4180-86F2-9ABBD42D51D6}" destId="{BC676399-AF72-4893-B663-19C81967EF0D}" srcOrd="1" destOrd="0" presId="urn:microsoft.com/office/officeart/2008/layout/LinedList"/>
    <dgm:cxn modelId="{24ECFB7A-925D-4AE8-94C8-1D332EEE6D2F}" type="presParOf" srcId="{674B8EE3-991A-42E9-A56A-0A0517783652}" destId="{BEA816A4-EB17-4D7E-B8F0-31209B154950}" srcOrd="4" destOrd="0" presId="urn:microsoft.com/office/officeart/2008/layout/LinedList"/>
    <dgm:cxn modelId="{C1EE0292-BD15-4667-81AC-D0788EA8BF9B}" type="presParOf" srcId="{674B8EE3-991A-42E9-A56A-0A0517783652}" destId="{7C54C7E4-C393-46A9-930E-0D08B724CBE3}" srcOrd="5" destOrd="0" presId="urn:microsoft.com/office/officeart/2008/layout/LinedList"/>
    <dgm:cxn modelId="{286C01C8-1E5D-4921-8C12-17F27B53F71A}" type="presParOf" srcId="{7C54C7E4-C393-46A9-930E-0D08B724CBE3}" destId="{E4F6D13B-EACD-4D81-85BB-94E2343D685D}" srcOrd="0" destOrd="0" presId="urn:microsoft.com/office/officeart/2008/layout/LinedList"/>
    <dgm:cxn modelId="{BFCE06B9-A062-4308-8A13-5E76C00A586B}" type="presParOf" srcId="{7C54C7E4-C393-46A9-930E-0D08B724CBE3}" destId="{6C1B8FC3-9DBD-4552-A50D-CB9D7AD8398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8EE355-E7B6-4711-8F58-367F423FE95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D60C359-52CF-49FF-9B6A-3C4374465B7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dirty="0"/>
            <a:t>Psychosis is more common </a:t>
          </a:r>
          <a:r>
            <a:rPr lang="en-US" sz="1400" dirty="0"/>
            <a:t>than</a:t>
          </a:r>
          <a:r>
            <a:rPr lang="en-US" sz="1600" dirty="0"/>
            <a:t> you think!</a:t>
          </a:r>
        </a:p>
      </dgm:t>
    </dgm:pt>
    <dgm:pt modelId="{FC26A836-EF9F-4687-B782-A5D95D0BE7F0}" type="parTrans" cxnId="{A98A4A00-1924-4B35-964A-911D49E98C1D}">
      <dgm:prSet/>
      <dgm:spPr/>
      <dgm:t>
        <a:bodyPr/>
        <a:lstStyle/>
        <a:p>
          <a:endParaRPr lang="en-US"/>
        </a:p>
      </dgm:t>
    </dgm:pt>
    <dgm:pt modelId="{A9B05DCE-6E7B-4ADF-9069-B90A3DBAFA8A}" type="sibTrans" cxnId="{A98A4A00-1924-4B35-964A-911D49E98C1D}">
      <dgm:prSet/>
      <dgm:spPr/>
      <dgm:t>
        <a:bodyPr/>
        <a:lstStyle/>
        <a:p>
          <a:endParaRPr lang="en-US"/>
        </a:p>
      </dgm:t>
    </dgm:pt>
    <dgm:pt modelId="{CEE41322-9EA8-4D41-AEF9-74ACB070DA5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/>
            <a:t>Anyone can develop psychosis and many people see or hear things others do not or have unusual ideas.</a:t>
          </a:r>
        </a:p>
      </dgm:t>
    </dgm:pt>
    <dgm:pt modelId="{FA44A0CE-EF33-49EF-827E-3F169FEFC5F5}" type="parTrans" cxnId="{78E429F7-68A6-4528-B259-51CD13EE19C7}">
      <dgm:prSet/>
      <dgm:spPr/>
      <dgm:t>
        <a:bodyPr/>
        <a:lstStyle/>
        <a:p>
          <a:endParaRPr lang="en-US"/>
        </a:p>
      </dgm:t>
    </dgm:pt>
    <dgm:pt modelId="{46849600-4316-4DE5-BAD4-04DE88A5DB46}" type="sibTrans" cxnId="{78E429F7-68A6-4528-B259-51CD13EE19C7}">
      <dgm:prSet/>
      <dgm:spPr/>
      <dgm:t>
        <a:bodyPr/>
        <a:lstStyle/>
        <a:p>
          <a:endParaRPr lang="en-US"/>
        </a:p>
      </dgm:t>
    </dgm:pt>
    <dgm:pt modelId="{F980EEC0-B87A-427D-821B-E92A82D498E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/>
            <a:t>It affects 3 in 100 people and usually first occurs between the ages of 15 and 30. Men often develop psychosis 5 to 10 years younger than women.</a:t>
          </a:r>
        </a:p>
      </dgm:t>
    </dgm:pt>
    <dgm:pt modelId="{3B72402E-9B11-452A-8B67-EE65FFEB208F}" type="parTrans" cxnId="{3DAA65E7-52A4-496C-BAE0-90B9E417D736}">
      <dgm:prSet/>
      <dgm:spPr/>
      <dgm:t>
        <a:bodyPr/>
        <a:lstStyle/>
        <a:p>
          <a:endParaRPr lang="en-US"/>
        </a:p>
      </dgm:t>
    </dgm:pt>
    <dgm:pt modelId="{4C5BEED3-750F-4CF1-BE77-A96303A17DB9}" type="sibTrans" cxnId="{3DAA65E7-52A4-496C-BAE0-90B9E417D736}">
      <dgm:prSet/>
      <dgm:spPr/>
      <dgm:t>
        <a:bodyPr/>
        <a:lstStyle/>
        <a:p>
          <a:endParaRPr lang="en-US"/>
        </a:p>
      </dgm:t>
    </dgm:pt>
    <dgm:pt modelId="{D32AFF16-A318-4F22-B0B8-5344D79F736A}" type="pres">
      <dgm:prSet presAssocID="{AB8EE355-E7B6-4711-8F58-367F423FE95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7705CD-80A9-4A4E-A5A6-2CC7321FE83F}" type="pres">
      <dgm:prSet presAssocID="{FD60C359-52CF-49FF-9B6A-3C4374465B70}" presName="compNode" presStyleCnt="0"/>
      <dgm:spPr/>
    </dgm:pt>
    <dgm:pt modelId="{383D1320-75B5-4E6F-A03E-AF416C3B9471}" type="pres">
      <dgm:prSet presAssocID="{FD60C359-52CF-49FF-9B6A-3C4374465B70}" presName="iconBgRect" presStyleLbl="bgShp" presStyleIdx="0" presStyleCnt="3"/>
      <dgm:spPr/>
    </dgm:pt>
    <dgm:pt modelId="{4A7E8C50-AB0F-444E-9925-0D10DDC95C40}" type="pres">
      <dgm:prSet presAssocID="{FD60C359-52CF-49FF-9B6A-3C4374465B70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710272D-B982-46F2-BB54-27B1AC3B3281}" type="pres">
      <dgm:prSet presAssocID="{FD60C359-52CF-49FF-9B6A-3C4374465B70}" presName="spaceRect" presStyleCnt="0"/>
      <dgm:spPr/>
    </dgm:pt>
    <dgm:pt modelId="{D69A7B1D-74FA-48B8-A6BE-A5FD4615EB32}" type="pres">
      <dgm:prSet presAssocID="{FD60C359-52CF-49FF-9B6A-3C4374465B70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CB989F8-9E2F-405A-99DE-3BB300490101}" type="pres">
      <dgm:prSet presAssocID="{A9B05DCE-6E7B-4ADF-9069-B90A3DBAFA8A}" presName="sibTrans" presStyleCnt="0"/>
      <dgm:spPr/>
    </dgm:pt>
    <dgm:pt modelId="{72BA016B-A828-403A-8890-B15AF587C816}" type="pres">
      <dgm:prSet presAssocID="{CEE41322-9EA8-4D41-AEF9-74ACB070DA50}" presName="compNode" presStyleCnt="0"/>
      <dgm:spPr/>
    </dgm:pt>
    <dgm:pt modelId="{AE07630E-2048-4B8A-9312-7C4D34C1BF2A}" type="pres">
      <dgm:prSet presAssocID="{CEE41322-9EA8-4D41-AEF9-74ACB070DA50}" presName="iconBgRect" presStyleLbl="bgShp" presStyleIdx="1" presStyleCnt="3"/>
      <dgm:spPr/>
    </dgm:pt>
    <dgm:pt modelId="{922E7E1B-B9CA-4E4D-B226-27A6E207B969}" type="pres">
      <dgm:prSet presAssocID="{CEE41322-9EA8-4D41-AEF9-74ACB070DA50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70F71009-D1BD-4786-A3C2-3C10A71AD5F1}" type="pres">
      <dgm:prSet presAssocID="{CEE41322-9EA8-4D41-AEF9-74ACB070DA50}" presName="spaceRect" presStyleCnt="0"/>
      <dgm:spPr/>
    </dgm:pt>
    <dgm:pt modelId="{22BA26FF-7227-4FFF-B27F-B38ACD201576}" type="pres">
      <dgm:prSet presAssocID="{CEE41322-9EA8-4D41-AEF9-74ACB070DA50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EC695E4-20E6-4C38-BD4E-F5997491CCB7}" type="pres">
      <dgm:prSet presAssocID="{46849600-4316-4DE5-BAD4-04DE88A5DB46}" presName="sibTrans" presStyleCnt="0"/>
      <dgm:spPr/>
    </dgm:pt>
    <dgm:pt modelId="{67E1C435-ED59-4239-BBA4-7D86EBCC01FF}" type="pres">
      <dgm:prSet presAssocID="{F980EEC0-B87A-427D-821B-E92A82D498EC}" presName="compNode" presStyleCnt="0"/>
      <dgm:spPr/>
    </dgm:pt>
    <dgm:pt modelId="{54222EE1-D06F-45A6-AEAF-1C65C858BC20}" type="pres">
      <dgm:prSet presAssocID="{F980EEC0-B87A-427D-821B-E92A82D498EC}" presName="iconBgRect" presStyleLbl="bgShp" presStyleIdx="2" presStyleCnt="3"/>
      <dgm:spPr/>
    </dgm:pt>
    <dgm:pt modelId="{FF3827EC-79DC-4CC1-B2CE-67CD44CFA157}" type="pres">
      <dgm:prSet presAssocID="{F980EEC0-B87A-427D-821B-E92A82D498EC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6F20B20B-F541-4643-9F59-C83CE48C7A0A}" type="pres">
      <dgm:prSet presAssocID="{F980EEC0-B87A-427D-821B-E92A82D498EC}" presName="spaceRect" presStyleCnt="0"/>
      <dgm:spPr/>
    </dgm:pt>
    <dgm:pt modelId="{6E8C2EB0-E2E5-46F4-85AA-82A71C16C858}" type="pres">
      <dgm:prSet presAssocID="{F980EEC0-B87A-427D-821B-E92A82D498EC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AA65E7-52A4-496C-BAE0-90B9E417D736}" srcId="{AB8EE355-E7B6-4711-8F58-367F423FE959}" destId="{F980EEC0-B87A-427D-821B-E92A82D498EC}" srcOrd="2" destOrd="0" parTransId="{3B72402E-9B11-452A-8B67-EE65FFEB208F}" sibTransId="{4C5BEED3-750F-4CF1-BE77-A96303A17DB9}"/>
    <dgm:cxn modelId="{E335FADA-1C94-42DD-81A7-9BF9E42C6B5C}" type="presOf" srcId="{F980EEC0-B87A-427D-821B-E92A82D498EC}" destId="{6E8C2EB0-E2E5-46F4-85AA-82A71C16C858}" srcOrd="0" destOrd="0" presId="urn:microsoft.com/office/officeart/2018/5/layout/IconCircleLabelList"/>
    <dgm:cxn modelId="{E6F550AB-5987-4283-BDE9-EFD0DD507E41}" type="presOf" srcId="{FD60C359-52CF-49FF-9B6A-3C4374465B70}" destId="{D69A7B1D-74FA-48B8-A6BE-A5FD4615EB32}" srcOrd="0" destOrd="0" presId="urn:microsoft.com/office/officeart/2018/5/layout/IconCircleLabelList"/>
    <dgm:cxn modelId="{34BA5A8A-A022-44E3-AF85-D17291413E3E}" type="presOf" srcId="{CEE41322-9EA8-4D41-AEF9-74ACB070DA50}" destId="{22BA26FF-7227-4FFF-B27F-B38ACD201576}" srcOrd="0" destOrd="0" presId="urn:microsoft.com/office/officeart/2018/5/layout/IconCircleLabelList"/>
    <dgm:cxn modelId="{78E429F7-68A6-4528-B259-51CD13EE19C7}" srcId="{AB8EE355-E7B6-4711-8F58-367F423FE959}" destId="{CEE41322-9EA8-4D41-AEF9-74ACB070DA50}" srcOrd="1" destOrd="0" parTransId="{FA44A0CE-EF33-49EF-827E-3F169FEFC5F5}" sibTransId="{46849600-4316-4DE5-BAD4-04DE88A5DB46}"/>
    <dgm:cxn modelId="{3241C766-AF52-4599-A24C-DE7B17BF8520}" type="presOf" srcId="{AB8EE355-E7B6-4711-8F58-367F423FE959}" destId="{D32AFF16-A318-4F22-B0B8-5344D79F736A}" srcOrd="0" destOrd="0" presId="urn:microsoft.com/office/officeart/2018/5/layout/IconCircleLabelList"/>
    <dgm:cxn modelId="{A98A4A00-1924-4B35-964A-911D49E98C1D}" srcId="{AB8EE355-E7B6-4711-8F58-367F423FE959}" destId="{FD60C359-52CF-49FF-9B6A-3C4374465B70}" srcOrd="0" destOrd="0" parTransId="{FC26A836-EF9F-4687-B782-A5D95D0BE7F0}" sibTransId="{A9B05DCE-6E7B-4ADF-9069-B90A3DBAFA8A}"/>
    <dgm:cxn modelId="{ECB9AD68-0B72-4735-A043-C2A33F8CBCFE}" type="presParOf" srcId="{D32AFF16-A318-4F22-B0B8-5344D79F736A}" destId="{9B7705CD-80A9-4A4E-A5A6-2CC7321FE83F}" srcOrd="0" destOrd="0" presId="urn:microsoft.com/office/officeart/2018/5/layout/IconCircleLabelList"/>
    <dgm:cxn modelId="{6F42EA14-9D9A-487C-98C0-8B25740844DE}" type="presParOf" srcId="{9B7705CD-80A9-4A4E-A5A6-2CC7321FE83F}" destId="{383D1320-75B5-4E6F-A03E-AF416C3B9471}" srcOrd="0" destOrd="0" presId="urn:microsoft.com/office/officeart/2018/5/layout/IconCircleLabelList"/>
    <dgm:cxn modelId="{73C7EFDF-1670-4CCC-ADE1-7C271AD9AB08}" type="presParOf" srcId="{9B7705CD-80A9-4A4E-A5A6-2CC7321FE83F}" destId="{4A7E8C50-AB0F-444E-9925-0D10DDC95C40}" srcOrd="1" destOrd="0" presId="urn:microsoft.com/office/officeart/2018/5/layout/IconCircleLabelList"/>
    <dgm:cxn modelId="{AB55EB5B-AE62-46C9-B739-37477199B102}" type="presParOf" srcId="{9B7705CD-80A9-4A4E-A5A6-2CC7321FE83F}" destId="{3710272D-B982-46F2-BB54-27B1AC3B3281}" srcOrd="2" destOrd="0" presId="urn:microsoft.com/office/officeart/2018/5/layout/IconCircleLabelList"/>
    <dgm:cxn modelId="{777F6416-A41B-4365-A341-FF6B31835E84}" type="presParOf" srcId="{9B7705CD-80A9-4A4E-A5A6-2CC7321FE83F}" destId="{D69A7B1D-74FA-48B8-A6BE-A5FD4615EB32}" srcOrd="3" destOrd="0" presId="urn:microsoft.com/office/officeart/2018/5/layout/IconCircleLabelList"/>
    <dgm:cxn modelId="{F70F059B-7577-4BFF-ACEB-9C4E65A3D016}" type="presParOf" srcId="{D32AFF16-A318-4F22-B0B8-5344D79F736A}" destId="{DCB989F8-9E2F-405A-99DE-3BB300490101}" srcOrd="1" destOrd="0" presId="urn:microsoft.com/office/officeart/2018/5/layout/IconCircleLabelList"/>
    <dgm:cxn modelId="{2534A8EF-24C4-4A8C-AF8E-1E476CB0F655}" type="presParOf" srcId="{D32AFF16-A318-4F22-B0B8-5344D79F736A}" destId="{72BA016B-A828-403A-8890-B15AF587C816}" srcOrd="2" destOrd="0" presId="urn:microsoft.com/office/officeart/2018/5/layout/IconCircleLabelList"/>
    <dgm:cxn modelId="{078DE13A-F5CB-4789-93B8-BDA0A86CD950}" type="presParOf" srcId="{72BA016B-A828-403A-8890-B15AF587C816}" destId="{AE07630E-2048-4B8A-9312-7C4D34C1BF2A}" srcOrd="0" destOrd="0" presId="urn:microsoft.com/office/officeart/2018/5/layout/IconCircleLabelList"/>
    <dgm:cxn modelId="{E85DD76B-96DA-411B-90B8-63E4B66B1923}" type="presParOf" srcId="{72BA016B-A828-403A-8890-B15AF587C816}" destId="{922E7E1B-B9CA-4E4D-B226-27A6E207B969}" srcOrd="1" destOrd="0" presId="urn:microsoft.com/office/officeart/2018/5/layout/IconCircleLabelList"/>
    <dgm:cxn modelId="{D6D60608-CDB8-44AF-B0E9-36356389A0EE}" type="presParOf" srcId="{72BA016B-A828-403A-8890-B15AF587C816}" destId="{70F71009-D1BD-4786-A3C2-3C10A71AD5F1}" srcOrd="2" destOrd="0" presId="urn:microsoft.com/office/officeart/2018/5/layout/IconCircleLabelList"/>
    <dgm:cxn modelId="{984DAE75-1A5A-42EF-8836-70FE7414137A}" type="presParOf" srcId="{72BA016B-A828-403A-8890-B15AF587C816}" destId="{22BA26FF-7227-4FFF-B27F-B38ACD201576}" srcOrd="3" destOrd="0" presId="urn:microsoft.com/office/officeart/2018/5/layout/IconCircleLabelList"/>
    <dgm:cxn modelId="{4BC2D2F5-0A80-4E49-B462-83DD8BB2E49D}" type="presParOf" srcId="{D32AFF16-A318-4F22-B0B8-5344D79F736A}" destId="{DEC695E4-20E6-4C38-BD4E-F5997491CCB7}" srcOrd="3" destOrd="0" presId="urn:microsoft.com/office/officeart/2018/5/layout/IconCircleLabelList"/>
    <dgm:cxn modelId="{6189DE4E-2D15-430D-A1B4-1C2A7162937C}" type="presParOf" srcId="{D32AFF16-A318-4F22-B0B8-5344D79F736A}" destId="{67E1C435-ED59-4239-BBA4-7D86EBCC01FF}" srcOrd="4" destOrd="0" presId="urn:microsoft.com/office/officeart/2018/5/layout/IconCircleLabelList"/>
    <dgm:cxn modelId="{D8FB4346-AAF1-43AC-B739-D8FC5C3C9A24}" type="presParOf" srcId="{67E1C435-ED59-4239-BBA4-7D86EBCC01FF}" destId="{54222EE1-D06F-45A6-AEAF-1C65C858BC20}" srcOrd="0" destOrd="0" presId="urn:microsoft.com/office/officeart/2018/5/layout/IconCircleLabelList"/>
    <dgm:cxn modelId="{3799CF59-D649-474B-9083-0680688F989F}" type="presParOf" srcId="{67E1C435-ED59-4239-BBA4-7D86EBCC01FF}" destId="{FF3827EC-79DC-4CC1-B2CE-67CD44CFA157}" srcOrd="1" destOrd="0" presId="urn:microsoft.com/office/officeart/2018/5/layout/IconCircleLabelList"/>
    <dgm:cxn modelId="{744AAAE8-0696-4EF2-A8CE-59E2D9BF1FDC}" type="presParOf" srcId="{67E1C435-ED59-4239-BBA4-7D86EBCC01FF}" destId="{6F20B20B-F541-4643-9F59-C83CE48C7A0A}" srcOrd="2" destOrd="0" presId="urn:microsoft.com/office/officeart/2018/5/layout/IconCircleLabelList"/>
    <dgm:cxn modelId="{52D5061E-8F8F-4528-9012-308096C5F2A5}" type="presParOf" srcId="{67E1C435-ED59-4239-BBA4-7D86EBCC01FF}" destId="{6E8C2EB0-E2E5-46F4-85AA-82A71C16C85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9E09-D6E7-462F-85BA-579237C67A95}">
      <dsp:nvSpPr>
        <dsp:cNvPr id="0" name=""/>
        <dsp:cNvSpPr/>
      </dsp:nvSpPr>
      <dsp:spPr>
        <a:xfrm>
          <a:off x="1633537" y="0"/>
          <a:ext cx="4022725" cy="4022725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38EA7-58B1-4088-9D90-E3336F58E7F1}">
      <dsp:nvSpPr>
        <dsp:cNvPr id="0" name=""/>
        <dsp:cNvSpPr/>
      </dsp:nvSpPr>
      <dsp:spPr>
        <a:xfrm>
          <a:off x="2015696" y="382158"/>
          <a:ext cx="1568862" cy="15688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Sena Benson-Arb, Clinical Counselor</a:t>
          </a:r>
        </a:p>
      </dsp:txBody>
      <dsp:txXfrm>
        <a:off x="2092282" y="458744"/>
        <a:ext cx="1415690" cy="1415690"/>
      </dsp:txXfrm>
    </dsp:sp>
    <dsp:sp modelId="{480D6B02-FBBC-4A54-9BD7-4C79C3CB0E06}">
      <dsp:nvSpPr>
        <dsp:cNvPr id="0" name=""/>
        <dsp:cNvSpPr/>
      </dsp:nvSpPr>
      <dsp:spPr>
        <a:xfrm>
          <a:off x="3705240" y="382158"/>
          <a:ext cx="1568862" cy="1568862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Pattie Jarrett, Psychiatric MH Nurse Practitioner</a:t>
          </a:r>
        </a:p>
      </dsp:txBody>
      <dsp:txXfrm>
        <a:off x="3781826" y="458744"/>
        <a:ext cx="1415690" cy="1415690"/>
      </dsp:txXfrm>
    </dsp:sp>
    <dsp:sp modelId="{E3BD92DA-EE0D-4E32-86F9-F1C84F7EE8E2}">
      <dsp:nvSpPr>
        <dsp:cNvPr id="0" name=""/>
        <dsp:cNvSpPr/>
      </dsp:nvSpPr>
      <dsp:spPr>
        <a:xfrm>
          <a:off x="2015696" y="2071703"/>
          <a:ext cx="1568862" cy="1568862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Cindy Moquin, RN</a:t>
          </a:r>
        </a:p>
      </dsp:txBody>
      <dsp:txXfrm>
        <a:off x="2092282" y="2148289"/>
        <a:ext cx="1415690" cy="1415690"/>
      </dsp:txXfrm>
    </dsp:sp>
    <dsp:sp modelId="{95639C0D-243F-4FE3-AD1B-CB12F3DAFD8E}">
      <dsp:nvSpPr>
        <dsp:cNvPr id="0" name=""/>
        <dsp:cNvSpPr/>
      </dsp:nvSpPr>
      <dsp:spPr>
        <a:xfrm>
          <a:off x="3705240" y="2071703"/>
          <a:ext cx="1568862" cy="1568862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Shelby Houston, Case Manager</a:t>
          </a:r>
        </a:p>
      </dsp:txBody>
      <dsp:txXfrm>
        <a:off x="3781826" y="2148289"/>
        <a:ext cx="1415690" cy="14156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9D90D-8961-4F12-B573-D10AB2B2627A}">
      <dsp:nvSpPr>
        <dsp:cNvPr id="0" name=""/>
        <dsp:cNvSpPr/>
      </dsp:nvSpPr>
      <dsp:spPr>
        <a:xfrm>
          <a:off x="630026" y="1949"/>
          <a:ext cx="5426772" cy="344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dk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A43C95-1A92-438B-BA29-CEBA71734EB2}">
      <dsp:nvSpPr>
        <dsp:cNvPr id="0" name=""/>
        <dsp:cNvSpPr/>
      </dsp:nvSpPr>
      <dsp:spPr>
        <a:xfrm>
          <a:off x="1233001" y="574775"/>
          <a:ext cx="5426772" cy="3446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/>
            <a:t>Psychosis is only a problem when it is causing you, or someone close to you, significant distress or harm</a:t>
          </a:r>
          <a:endParaRPr lang="en-US" sz="3900" kern="1200" dirty="0"/>
        </a:p>
      </dsp:txBody>
      <dsp:txXfrm>
        <a:off x="1333931" y="675705"/>
        <a:ext cx="5224912" cy="32441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1E1E1-E676-4698-BEBB-55FACC20176E}">
      <dsp:nvSpPr>
        <dsp:cNvPr id="0" name=""/>
        <dsp:cNvSpPr/>
      </dsp:nvSpPr>
      <dsp:spPr>
        <a:xfrm>
          <a:off x="343556" y="16327"/>
          <a:ext cx="874114" cy="874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919A4-BE33-4129-8259-58CAA9D99CE3}">
      <dsp:nvSpPr>
        <dsp:cNvPr id="0" name=""/>
        <dsp:cNvSpPr/>
      </dsp:nvSpPr>
      <dsp:spPr>
        <a:xfrm>
          <a:off x="527120" y="199891"/>
          <a:ext cx="506986" cy="50698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F0587-87AA-4438-9CA5-CC2D939B3A12}">
      <dsp:nvSpPr>
        <dsp:cNvPr id="0" name=""/>
        <dsp:cNvSpPr/>
      </dsp:nvSpPr>
      <dsp:spPr>
        <a:xfrm>
          <a:off x="1404981" y="16327"/>
          <a:ext cx="2060412" cy="87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Hallucinations (seeing, hearing feeling or tasting things that other people don't)</a:t>
          </a:r>
        </a:p>
      </dsp:txBody>
      <dsp:txXfrm>
        <a:off x="1404981" y="16327"/>
        <a:ext cx="2060412" cy="874114"/>
      </dsp:txXfrm>
    </dsp:sp>
    <dsp:sp modelId="{5125741F-2C06-4B09-8F6D-F15BB07D4ABE}">
      <dsp:nvSpPr>
        <dsp:cNvPr id="0" name=""/>
        <dsp:cNvSpPr/>
      </dsp:nvSpPr>
      <dsp:spPr>
        <a:xfrm>
          <a:off x="3824405" y="16327"/>
          <a:ext cx="874114" cy="8741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40F7F8-AE4B-4B44-B087-B6DEC601AFDE}">
      <dsp:nvSpPr>
        <dsp:cNvPr id="0" name=""/>
        <dsp:cNvSpPr/>
      </dsp:nvSpPr>
      <dsp:spPr>
        <a:xfrm>
          <a:off x="4007969" y="199891"/>
          <a:ext cx="506986" cy="50698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859DD-AFFA-4CB2-98F2-823CD7F1ADC9}">
      <dsp:nvSpPr>
        <dsp:cNvPr id="0" name=""/>
        <dsp:cNvSpPr/>
      </dsp:nvSpPr>
      <dsp:spPr>
        <a:xfrm>
          <a:off x="4885830" y="16327"/>
          <a:ext cx="2060412" cy="87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Ideas of reference, which is to attribute personal meaning to small things in the environment</a:t>
          </a:r>
        </a:p>
      </dsp:txBody>
      <dsp:txXfrm>
        <a:off x="4885830" y="16327"/>
        <a:ext cx="2060412" cy="874114"/>
      </dsp:txXfrm>
    </dsp:sp>
    <dsp:sp modelId="{5BD28126-1570-42E7-868F-9023B24154A9}">
      <dsp:nvSpPr>
        <dsp:cNvPr id="0" name=""/>
        <dsp:cNvSpPr/>
      </dsp:nvSpPr>
      <dsp:spPr>
        <a:xfrm>
          <a:off x="343556" y="1574305"/>
          <a:ext cx="874114" cy="8741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66980-23EA-4331-838D-7C30346F1D81}">
      <dsp:nvSpPr>
        <dsp:cNvPr id="0" name=""/>
        <dsp:cNvSpPr/>
      </dsp:nvSpPr>
      <dsp:spPr>
        <a:xfrm>
          <a:off x="527120" y="1757869"/>
          <a:ext cx="506986" cy="50698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81B7C-B28A-4B84-945B-20681E7A6979}">
      <dsp:nvSpPr>
        <dsp:cNvPr id="0" name=""/>
        <dsp:cNvSpPr/>
      </dsp:nvSpPr>
      <dsp:spPr>
        <a:xfrm>
          <a:off x="1404981" y="1574305"/>
          <a:ext cx="2060412" cy="87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Feeling overwhelmed by sensory information (lights seem too bright, noises too loud)</a:t>
          </a:r>
        </a:p>
      </dsp:txBody>
      <dsp:txXfrm>
        <a:off x="1404981" y="1574305"/>
        <a:ext cx="2060412" cy="874114"/>
      </dsp:txXfrm>
    </dsp:sp>
    <dsp:sp modelId="{B5BFDC30-9E18-4903-A68C-1DE3F802074F}">
      <dsp:nvSpPr>
        <dsp:cNvPr id="0" name=""/>
        <dsp:cNvSpPr/>
      </dsp:nvSpPr>
      <dsp:spPr>
        <a:xfrm>
          <a:off x="3824405" y="1574305"/>
          <a:ext cx="874114" cy="8741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F18837-921B-41E9-B444-37F71608885F}">
      <dsp:nvSpPr>
        <dsp:cNvPr id="0" name=""/>
        <dsp:cNvSpPr/>
      </dsp:nvSpPr>
      <dsp:spPr>
        <a:xfrm>
          <a:off x="4007969" y="1757869"/>
          <a:ext cx="506986" cy="50698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31C45-4C3B-4224-B488-98B4AB93D467}">
      <dsp:nvSpPr>
        <dsp:cNvPr id="0" name=""/>
        <dsp:cNvSpPr/>
      </dsp:nvSpPr>
      <dsp:spPr>
        <a:xfrm>
          <a:off x="4885830" y="1574305"/>
          <a:ext cx="2060412" cy="87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Delusions, which is a belief or altered perception reality that is held despite evidence to the contrary </a:t>
          </a:r>
        </a:p>
      </dsp:txBody>
      <dsp:txXfrm>
        <a:off x="4885830" y="1574305"/>
        <a:ext cx="2060412" cy="874114"/>
      </dsp:txXfrm>
    </dsp:sp>
    <dsp:sp modelId="{674349BB-8345-41E8-9828-05205D9BE9F6}">
      <dsp:nvSpPr>
        <dsp:cNvPr id="0" name=""/>
        <dsp:cNvSpPr/>
      </dsp:nvSpPr>
      <dsp:spPr>
        <a:xfrm>
          <a:off x="343556" y="3132283"/>
          <a:ext cx="874114" cy="87411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8CAA7-2CC5-4E74-B075-334943FDBB83}">
      <dsp:nvSpPr>
        <dsp:cNvPr id="0" name=""/>
        <dsp:cNvSpPr/>
      </dsp:nvSpPr>
      <dsp:spPr>
        <a:xfrm>
          <a:off x="527120" y="3315847"/>
          <a:ext cx="506986" cy="50698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5936D-2890-421F-9BBC-48CE7D0CD287}">
      <dsp:nvSpPr>
        <dsp:cNvPr id="0" name=""/>
        <dsp:cNvSpPr/>
      </dsp:nvSpPr>
      <dsp:spPr>
        <a:xfrm>
          <a:off x="1404981" y="3132283"/>
          <a:ext cx="2060412" cy="87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Confused thinking or speech</a:t>
          </a:r>
        </a:p>
      </dsp:txBody>
      <dsp:txXfrm>
        <a:off x="1404981" y="3132283"/>
        <a:ext cx="2060412" cy="874114"/>
      </dsp:txXfrm>
    </dsp:sp>
    <dsp:sp modelId="{0651003E-95FE-4E8D-AEB1-47D56C2944FF}">
      <dsp:nvSpPr>
        <dsp:cNvPr id="0" name=""/>
        <dsp:cNvSpPr/>
      </dsp:nvSpPr>
      <dsp:spPr>
        <a:xfrm>
          <a:off x="3824405" y="3132283"/>
          <a:ext cx="874114" cy="874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EA02A-8550-4BC1-999A-124BD8068148}">
      <dsp:nvSpPr>
        <dsp:cNvPr id="0" name=""/>
        <dsp:cNvSpPr/>
      </dsp:nvSpPr>
      <dsp:spPr>
        <a:xfrm>
          <a:off x="4007969" y="3315847"/>
          <a:ext cx="506986" cy="506986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930EE-580B-43C2-B938-D909004DCB87}">
      <dsp:nvSpPr>
        <dsp:cNvPr id="0" name=""/>
        <dsp:cNvSpPr/>
      </dsp:nvSpPr>
      <dsp:spPr>
        <a:xfrm>
          <a:off x="4885830" y="3132283"/>
          <a:ext cx="2060412" cy="87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Difficulty doing ordinary things (problems with memory, attention, putting thoughts together)</a:t>
          </a:r>
        </a:p>
      </dsp:txBody>
      <dsp:txXfrm>
        <a:off x="4885830" y="3132283"/>
        <a:ext cx="2060412" cy="8741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2607A-CD7C-4C54-85A0-16DD89457B39}">
      <dsp:nvSpPr>
        <dsp:cNvPr id="0" name=""/>
        <dsp:cNvSpPr/>
      </dsp:nvSpPr>
      <dsp:spPr>
        <a:xfrm>
          <a:off x="0" y="383908"/>
          <a:ext cx="1545952" cy="92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Sensitivity to light, touch and sounds </a:t>
          </a:r>
        </a:p>
      </dsp:txBody>
      <dsp:txXfrm>
        <a:off x="0" y="383908"/>
        <a:ext cx="1545952" cy="927571"/>
      </dsp:txXfrm>
    </dsp:sp>
    <dsp:sp modelId="{7F3C396D-EB21-4E33-AB02-C5E80D10879C}">
      <dsp:nvSpPr>
        <dsp:cNvPr id="0" name=""/>
        <dsp:cNvSpPr/>
      </dsp:nvSpPr>
      <dsp:spPr>
        <a:xfrm>
          <a:off x="1700547" y="383908"/>
          <a:ext cx="1545952" cy="9275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Trouble concentrating, paying attention, and with memory </a:t>
          </a:r>
        </a:p>
      </dsp:txBody>
      <dsp:txXfrm>
        <a:off x="1700547" y="383908"/>
        <a:ext cx="1545952" cy="927571"/>
      </dsp:txXfrm>
    </dsp:sp>
    <dsp:sp modelId="{2B7FEFAC-6469-41F6-A18C-897DD8CE15C6}">
      <dsp:nvSpPr>
        <dsp:cNvPr id="0" name=""/>
        <dsp:cNvSpPr/>
      </dsp:nvSpPr>
      <dsp:spPr>
        <a:xfrm>
          <a:off x="3401094" y="383908"/>
          <a:ext cx="1545952" cy="9275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Having a hard time understanding others and being understood when talking </a:t>
          </a:r>
        </a:p>
      </dsp:txBody>
      <dsp:txXfrm>
        <a:off x="3401094" y="383908"/>
        <a:ext cx="1545952" cy="927571"/>
      </dsp:txXfrm>
    </dsp:sp>
    <dsp:sp modelId="{43857653-A188-4558-A817-5D9482EE4B5B}">
      <dsp:nvSpPr>
        <dsp:cNvPr id="0" name=""/>
        <dsp:cNvSpPr/>
      </dsp:nvSpPr>
      <dsp:spPr>
        <a:xfrm>
          <a:off x="0" y="1466075"/>
          <a:ext cx="1545952" cy="9275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Increased suspicion and fear without a known reason </a:t>
          </a:r>
        </a:p>
      </dsp:txBody>
      <dsp:txXfrm>
        <a:off x="0" y="1466075"/>
        <a:ext cx="1545952" cy="927571"/>
      </dsp:txXfrm>
    </dsp:sp>
    <dsp:sp modelId="{7318B692-F362-4071-8B2F-F6FDCE8D2E0B}">
      <dsp:nvSpPr>
        <dsp:cNvPr id="0" name=""/>
        <dsp:cNvSpPr/>
      </dsp:nvSpPr>
      <dsp:spPr>
        <a:xfrm>
          <a:off x="1700547" y="1466075"/>
          <a:ext cx="1545952" cy="9275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Momentarily thinking they see or hear something that is not there </a:t>
          </a:r>
        </a:p>
      </dsp:txBody>
      <dsp:txXfrm>
        <a:off x="1700547" y="1466075"/>
        <a:ext cx="1545952" cy="927571"/>
      </dsp:txXfrm>
    </dsp:sp>
    <dsp:sp modelId="{8B49E707-A6A2-4E93-8A74-1F34C43FB1B6}">
      <dsp:nvSpPr>
        <dsp:cNvPr id="0" name=""/>
        <dsp:cNvSpPr/>
      </dsp:nvSpPr>
      <dsp:spPr>
        <a:xfrm>
          <a:off x="3401094" y="1466075"/>
          <a:ext cx="1545952" cy="92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Unusual ideas or behavior that is new and different for them </a:t>
          </a:r>
        </a:p>
      </dsp:txBody>
      <dsp:txXfrm>
        <a:off x="3401094" y="1466075"/>
        <a:ext cx="1545952" cy="927571"/>
      </dsp:txXfrm>
    </dsp:sp>
    <dsp:sp modelId="{E3D54CDB-1796-433F-84A6-691D3A6BC697}">
      <dsp:nvSpPr>
        <dsp:cNvPr id="0" name=""/>
        <dsp:cNvSpPr/>
      </dsp:nvSpPr>
      <dsp:spPr>
        <a:xfrm>
          <a:off x="0" y="2548241"/>
          <a:ext cx="1545952" cy="9275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Struggles in school, at work or with family/friends </a:t>
          </a:r>
        </a:p>
      </dsp:txBody>
      <dsp:txXfrm>
        <a:off x="0" y="2548241"/>
        <a:ext cx="1545952" cy="927571"/>
      </dsp:txXfrm>
    </dsp:sp>
    <dsp:sp modelId="{2C510DE8-C93D-478C-9F88-2FC5120D02A9}">
      <dsp:nvSpPr>
        <dsp:cNvPr id="0" name=""/>
        <dsp:cNvSpPr/>
      </dsp:nvSpPr>
      <dsp:spPr>
        <a:xfrm>
          <a:off x="1700547" y="2548241"/>
          <a:ext cx="1545952" cy="9275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Withdrawal from important people in their lives </a:t>
          </a:r>
        </a:p>
      </dsp:txBody>
      <dsp:txXfrm>
        <a:off x="1700547" y="2548241"/>
        <a:ext cx="1545952" cy="927571"/>
      </dsp:txXfrm>
    </dsp:sp>
    <dsp:sp modelId="{3FF95B3E-01C5-40F9-AC18-2762CD3FF596}">
      <dsp:nvSpPr>
        <dsp:cNvPr id="0" name=""/>
        <dsp:cNvSpPr/>
      </dsp:nvSpPr>
      <dsp:spPr>
        <a:xfrm>
          <a:off x="3401094" y="2548241"/>
          <a:ext cx="1545952" cy="9275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Depression or anxiety</a:t>
          </a:r>
        </a:p>
      </dsp:txBody>
      <dsp:txXfrm>
        <a:off x="3401094" y="2548241"/>
        <a:ext cx="1545952" cy="927571"/>
      </dsp:txXfrm>
    </dsp:sp>
    <dsp:sp modelId="{C7588929-CF2D-4EDC-BF62-940B0BE4F31F}">
      <dsp:nvSpPr>
        <dsp:cNvPr id="0" name=""/>
        <dsp:cNvSpPr/>
      </dsp:nvSpPr>
      <dsp:spPr>
        <a:xfrm>
          <a:off x="0" y="3630408"/>
          <a:ext cx="1545952" cy="9275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Lack of motivation and/or energy </a:t>
          </a:r>
        </a:p>
      </dsp:txBody>
      <dsp:txXfrm>
        <a:off x="0" y="3630408"/>
        <a:ext cx="1545952" cy="927571"/>
      </dsp:txXfrm>
    </dsp:sp>
    <dsp:sp modelId="{B431E4FE-7326-42C4-B160-6E7E394DAFBD}">
      <dsp:nvSpPr>
        <dsp:cNvPr id="0" name=""/>
        <dsp:cNvSpPr/>
      </dsp:nvSpPr>
      <dsp:spPr>
        <a:xfrm>
          <a:off x="1700547" y="3630408"/>
          <a:ext cx="1545952" cy="92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Sleep challenges </a:t>
          </a:r>
        </a:p>
      </dsp:txBody>
      <dsp:txXfrm>
        <a:off x="1700547" y="3630408"/>
        <a:ext cx="1545952" cy="927571"/>
      </dsp:txXfrm>
    </dsp:sp>
    <dsp:sp modelId="{53631DF1-7738-4D72-AC46-17FC3763B736}">
      <dsp:nvSpPr>
        <dsp:cNvPr id="0" name=""/>
        <dsp:cNvSpPr/>
      </dsp:nvSpPr>
      <dsp:spPr>
        <a:xfrm>
          <a:off x="3401094" y="3630408"/>
          <a:ext cx="1545952" cy="9275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Change in appetite </a:t>
          </a:r>
        </a:p>
      </dsp:txBody>
      <dsp:txXfrm>
        <a:off x="3401094" y="3630408"/>
        <a:ext cx="1545952" cy="9275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0F3E2-ED8A-4F94-83A2-12DCB78F1139}">
      <dsp:nvSpPr>
        <dsp:cNvPr id="0" name=""/>
        <dsp:cNvSpPr/>
      </dsp:nvSpPr>
      <dsp:spPr>
        <a:xfrm>
          <a:off x="0" y="653692"/>
          <a:ext cx="7289800" cy="12068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84FA1-87EF-448C-A109-15FCBAE772CA}">
      <dsp:nvSpPr>
        <dsp:cNvPr id="0" name=""/>
        <dsp:cNvSpPr/>
      </dsp:nvSpPr>
      <dsp:spPr>
        <a:xfrm>
          <a:off x="365062" y="925226"/>
          <a:ext cx="663749" cy="66374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9FE20-4A0F-4673-A051-1B24FEECBFA0}">
      <dsp:nvSpPr>
        <dsp:cNvPr id="0" name=""/>
        <dsp:cNvSpPr/>
      </dsp:nvSpPr>
      <dsp:spPr>
        <a:xfrm>
          <a:off x="1393874" y="653692"/>
          <a:ext cx="5895925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Psychosis becomes a problem when the symptoms are left undetected and untreated when they first develop. Early intervention treats the symptoms as close to when they first develop as possible. </a:t>
          </a:r>
        </a:p>
      </dsp:txBody>
      <dsp:txXfrm>
        <a:off x="1393874" y="653692"/>
        <a:ext cx="5895925" cy="1206817"/>
      </dsp:txXfrm>
    </dsp:sp>
    <dsp:sp modelId="{5A61F698-4F27-4C00-BB41-8F056EA7E008}">
      <dsp:nvSpPr>
        <dsp:cNvPr id="0" name=""/>
        <dsp:cNvSpPr/>
      </dsp:nvSpPr>
      <dsp:spPr>
        <a:xfrm>
          <a:off x="0" y="2162214"/>
          <a:ext cx="7289800" cy="1206817"/>
        </a:xfrm>
        <a:prstGeom prst="roundRect">
          <a:avLst>
            <a:gd name="adj" fmla="val 1000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6DCCF-F2DB-45EA-A9F0-CB2551FF739B}">
      <dsp:nvSpPr>
        <dsp:cNvPr id="0" name=""/>
        <dsp:cNvSpPr/>
      </dsp:nvSpPr>
      <dsp:spPr>
        <a:xfrm>
          <a:off x="365062" y="2433748"/>
          <a:ext cx="663749" cy="6637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BD06B-758F-42F1-B6C7-294D2AFDEE06}">
      <dsp:nvSpPr>
        <dsp:cNvPr id="0" name=""/>
        <dsp:cNvSpPr/>
      </dsp:nvSpPr>
      <dsp:spPr>
        <a:xfrm>
          <a:off x="1393874" y="2162214"/>
          <a:ext cx="5895925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This helps keep young people on track for reaching their life goals and full potential in work, school, life, and relationships.</a:t>
          </a:r>
        </a:p>
      </dsp:txBody>
      <dsp:txXfrm>
        <a:off x="1393874" y="2162214"/>
        <a:ext cx="5895925" cy="120681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6B745-C226-4914-A05A-4F50F898DF1F}">
      <dsp:nvSpPr>
        <dsp:cNvPr id="0" name=""/>
        <dsp:cNvSpPr/>
      </dsp:nvSpPr>
      <dsp:spPr>
        <a:xfrm>
          <a:off x="252889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20320-1D60-4C3C-B112-2D9E48EB5B83}">
      <dsp:nvSpPr>
        <dsp:cNvPr id="0" name=""/>
        <dsp:cNvSpPr/>
      </dsp:nvSpPr>
      <dsp:spPr>
        <a:xfrm>
          <a:off x="10679" y="1444930"/>
          <a:ext cx="74526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Trust</a:t>
          </a:r>
        </a:p>
      </dsp:txBody>
      <dsp:txXfrm>
        <a:off x="10679" y="1444930"/>
        <a:ext cx="745261" cy="349682"/>
      </dsp:txXfrm>
    </dsp:sp>
    <dsp:sp modelId="{73DDCF6E-1861-4E9E-AEEA-DE089B9F45B0}">
      <dsp:nvSpPr>
        <dsp:cNvPr id="0" name=""/>
        <dsp:cNvSpPr/>
      </dsp:nvSpPr>
      <dsp:spPr>
        <a:xfrm>
          <a:off x="10679" y="1830817"/>
          <a:ext cx="745261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Building trust with their treatment team</a:t>
          </a:r>
        </a:p>
      </dsp:txBody>
      <dsp:txXfrm>
        <a:off x="10679" y="1830817"/>
        <a:ext cx="745261" cy="1085658"/>
      </dsp:txXfrm>
    </dsp:sp>
    <dsp:sp modelId="{73BA18D7-FAB5-4E6A-ABCF-47D08EE1CB7B}">
      <dsp:nvSpPr>
        <dsp:cNvPr id="0" name=""/>
        <dsp:cNvSpPr/>
      </dsp:nvSpPr>
      <dsp:spPr>
        <a:xfrm>
          <a:off x="1216030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2A7DB-091A-4556-A5AD-C9E90D7120F1}">
      <dsp:nvSpPr>
        <dsp:cNvPr id="0" name=""/>
        <dsp:cNvSpPr/>
      </dsp:nvSpPr>
      <dsp:spPr>
        <a:xfrm>
          <a:off x="886361" y="1444930"/>
          <a:ext cx="92018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Participate</a:t>
          </a:r>
        </a:p>
      </dsp:txBody>
      <dsp:txXfrm>
        <a:off x="886361" y="1444930"/>
        <a:ext cx="920181" cy="349682"/>
      </dsp:txXfrm>
    </dsp:sp>
    <dsp:sp modelId="{FBF73AA0-31C3-45EF-B491-C7B64D45D999}">
      <dsp:nvSpPr>
        <dsp:cNvPr id="0" name=""/>
        <dsp:cNvSpPr/>
      </dsp:nvSpPr>
      <dsp:spPr>
        <a:xfrm>
          <a:off x="973821" y="1830817"/>
          <a:ext cx="745261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Staying involved in activities with peers and friends</a:t>
          </a:r>
        </a:p>
      </dsp:txBody>
      <dsp:txXfrm>
        <a:off x="973821" y="1830817"/>
        <a:ext cx="745261" cy="1085658"/>
      </dsp:txXfrm>
    </dsp:sp>
    <dsp:sp modelId="{140B304F-C2E5-4B2E-BB7C-D24445975EC7}">
      <dsp:nvSpPr>
        <dsp:cNvPr id="0" name=""/>
        <dsp:cNvSpPr/>
      </dsp:nvSpPr>
      <dsp:spPr>
        <a:xfrm>
          <a:off x="2179172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72BD1-4704-40D3-A0F1-8E48F4468FC3}">
      <dsp:nvSpPr>
        <dsp:cNvPr id="0" name=""/>
        <dsp:cNvSpPr/>
      </dsp:nvSpPr>
      <dsp:spPr>
        <a:xfrm>
          <a:off x="1936962" y="1444930"/>
          <a:ext cx="74526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Low Stress</a:t>
          </a:r>
        </a:p>
      </dsp:txBody>
      <dsp:txXfrm>
        <a:off x="1936962" y="1444930"/>
        <a:ext cx="745261" cy="349682"/>
      </dsp:txXfrm>
    </dsp:sp>
    <dsp:sp modelId="{6C894BC9-3310-4C76-BD5B-350ECB90A7AA}">
      <dsp:nvSpPr>
        <dsp:cNvPr id="0" name=""/>
        <dsp:cNvSpPr/>
      </dsp:nvSpPr>
      <dsp:spPr>
        <a:xfrm>
          <a:off x="1936962" y="1830817"/>
          <a:ext cx="745261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Reducing stressors where possible</a:t>
          </a:r>
        </a:p>
      </dsp:txBody>
      <dsp:txXfrm>
        <a:off x="1936962" y="1830817"/>
        <a:ext cx="745261" cy="1085658"/>
      </dsp:txXfrm>
    </dsp:sp>
    <dsp:sp modelId="{5C51942C-2092-4DFA-B82D-A78D35606DB1}">
      <dsp:nvSpPr>
        <dsp:cNvPr id="0" name=""/>
        <dsp:cNvSpPr/>
      </dsp:nvSpPr>
      <dsp:spPr>
        <a:xfrm>
          <a:off x="3054854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5E4F8-D9F9-4511-BF18-AADFC9001622}">
      <dsp:nvSpPr>
        <dsp:cNvPr id="0" name=""/>
        <dsp:cNvSpPr/>
      </dsp:nvSpPr>
      <dsp:spPr>
        <a:xfrm>
          <a:off x="2812644" y="1444930"/>
          <a:ext cx="74526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Goals</a:t>
          </a:r>
        </a:p>
      </dsp:txBody>
      <dsp:txXfrm>
        <a:off x="2812644" y="1444930"/>
        <a:ext cx="745261" cy="349682"/>
      </dsp:txXfrm>
    </dsp:sp>
    <dsp:sp modelId="{A41E0ECA-0978-4F47-800F-B9166D607DB6}">
      <dsp:nvSpPr>
        <dsp:cNvPr id="0" name=""/>
        <dsp:cNvSpPr/>
      </dsp:nvSpPr>
      <dsp:spPr>
        <a:xfrm>
          <a:off x="2812644" y="1830817"/>
          <a:ext cx="745261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Pursuing life goals, explore, wonder, and try new things</a:t>
          </a:r>
        </a:p>
      </dsp:txBody>
      <dsp:txXfrm>
        <a:off x="2812644" y="1830817"/>
        <a:ext cx="745261" cy="1085658"/>
      </dsp:txXfrm>
    </dsp:sp>
    <dsp:sp modelId="{D401EF3A-2F8F-4421-9E4B-56CA092E84A3}">
      <dsp:nvSpPr>
        <dsp:cNvPr id="0" name=""/>
        <dsp:cNvSpPr/>
      </dsp:nvSpPr>
      <dsp:spPr>
        <a:xfrm>
          <a:off x="3930536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49047-3FB0-4595-8462-7950EB3550EA}">
      <dsp:nvSpPr>
        <dsp:cNvPr id="0" name=""/>
        <dsp:cNvSpPr/>
      </dsp:nvSpPr>
      <dsp:spPr>
        <a:xfrm>
          <a:off x="3688326" y="1444930"/>
          <a:ext cx="74526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 dirty="0"/>
            <a:t>Sober</a:t>
          </a:r>
        </a:p>
      </dsp:txBody>
      <dsp:txXfrm>
        <a:off x="3688326" y="1444930"/>
        <a:ext cx="745261" cy="349682"/>
      </dsp:txXfrm>
    </dsp:sp>
    <dsp:sp modelId="{5774ECD2-03CA-400E-81B5-96C85635CCF8}">
      <dsp:nvSpPr>
        <dsp:cNvPr id="0" name=""/>
        <dsp:cNvSpPr/>
      </dsp:nvSpPr>
      <dsp:spPr>
        <a:xfrm>
          <a:off x="3688326" y="1830817"/>
          <a:ext cx="745261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Avoiding street drugs and alcohol</a:t>
          </a:r>
        </a:p>
      </dsp:txBody>
      <dsp:txXfrm>
        <a:off x="3688326" y="1830817"/>
        <a:ext cx="745261" cy="1085658"/>
      </dsp:txXfrm>
    </dsp:sp>
    <dsp:sp modelId="{416D9821-7CB2-4BB6-BC8A-CDB8CEFA3787}">
      <dsp:nvSpPr>
        <dsp:cNvPr id="0" name=""/>
        <dsp:cNvSpPr/>
      </dsp:nvSpPr>
      <dsp:spPr>
        <a:xfrm>
          <a:off x="4806217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E4D6B-CA19-40D2-8F6E-9C319C581CEC}">
      <dsp:nvSpPr>
        <dsp:cNvPr id="0" name=""/>
        <dsp:cNvSpPr/>
      </dsp:nvSpPr>
      <dsp:spPr>
        <a:xfrm>
          <a:off x="4564008" y="1444930"/>
          <a:ext cx="74526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Reaching Out</a:t>
          </a:r>
        </a:p>
      </dsp:txBody>
      <dsp:txXfrm>
        <a:off x="4564008" y="1444930"/>
        <a:ext cx="745261" cy="349682"/>
      </dsp:txXfrm>
    </dsp:sp>
    <dsp:sp modelId="{B9E106F9-C0FB-4D9C-99B1-FCDA11CABE87}">
      <dsp:nvSpPr>
        <dsp:cNvPr id="0" name=""/>
        <dsp:cNvSpPr/>
      </dsp:nvSpPr>
      <dsp:spPr>
        <a:xfrm>
          <a:off x="4564008" y="1830817"/>
          <a:ext cx="745261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Asking for help </a:t>
          </a:r>
        </a:p>
      </dsp:txBody>
      <dsp:txXfrm>
        <a:off x="4564008" y="1830817"/>
        <a:ext cx="745261" cy="1085658"/>
      </dsp:txXfrm>
    </dsp:sp>
    <dsp:sp modelId="{6364B15F-E785-486E-A3B9-F22D12C8AC3D}">
      <dsp:nvSpPr>
        <dsp:cNvPr id="0" name=""/>
        <dsp:cNvSpPr/>
      </dsp:nvSpPr>
      <dsp:spPr>
        <a:xfrm>
          <a:off x="5681899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DB1BA-DC9E-4531-A837-A748B52C0C99}">
      <dsp:nvSpPr>
        <dsp:cNvPr id="0" name=""/>
        <dsp:cNvSpPr/>
      </dsp:nvSpPr>
      <dsp:spPr>
        <a:xfrm>
          <a:off x="5439689" y="1444930"/>
          <a:ext cx="74526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Learning</a:t>
          </a:r>
        </a:p>
      </dsp:txBody>
      <dsp:txXfrm>
        <a:off x="5439689" y="1444930"/>
        <a:ext cx="745261" cy="349682"/>
      </dsp:txXfrm>
    </dsp:sp>
    <dsp:sp modelId="{5B1BF281-BBA7-4C35-A1D9-64FE5508781F}">
      <dsp:nvSpPr>
        <dsp:cNvPr id="0" name=""/>
        <dsp:cNvSpPr/>
      </dsp:nvSpPr>
      <dsp:spPr>
        <a:xfrm>
          <a:off x="5439689" y="1830817"/>
          <a:ext cx="745261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Learning new ways to manage typical life stresses</a:t>
          </a:r>
        </a:p>
      </dsp:txBody>
      <dsp:txXfrm>
        <a:off x="5439689" y="1830817"/>
        <a:ext cx="745261" cy="1085658"/>
      </dsp:txXfrm>
    </dsp:sp>
    <dsp:sp modelId="{B8EAC0D2-025E-4203-832A-8FFBE0984D6D}">
      <dsp:nvSpPr>
        <dsp:cNvPr id="0" name=""/>
        <dsp:cNvSpPr/>
      </dsp:nvSpPr>
      <dsp:spPr>
        <a:xfrm>
          <a:off x="6666825" y="1106249"/>
          <a:ext cx="260841" cy="260841"/>
        </a:xfrm>
        <a:prstGeom prst="rect">
          <a:avLst/>
        </a:prstGeom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9ECD3-6F82-42C6-B6DD-4421988354F1}">
      <dsp:nvSpPr>
        <dsp:cNvPr id="0" name=""/>
        <dsp:cNvSpPr/>
      </dsp:nvSpPr>
      <dsp:spPr>
        <a:xfrm>
          <a:off x="6424615" y="1444930"/>
          <a:ext cx="745261" cy="349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Reflection</a:t>
          </a:r>
        </a:p>
      </dsp:txBody>
      <dsp:txXfrm>
        <a:off x="6424615" y="1444930"/>
        <a:ext cx="745261" cy="349682"/>
      </dsp:txXfrm>
    </dsp:sp>
    <dsp:sp modelId="{7C879757-9BCC-4A29-8129-15095EE95EB3}">
      <dsp:nvSpPr>
        <dsp:cNvPr id="0" name=""/>
        <dsp:cNvSpPr/>
      </dsp:nvSpPr>
      <dsp:spPr>
        <a:xfrm>
          <a:off x="6315371" y="1830817"/>
          <a:ext cx="963749" cy="108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Identifying personal values that might help through this unexpected change</a:t>
          </a:r>
        </a:p>
      </dsp:txBody>
      <dsp:txXfrm>
        <a:off x="6315371" y="1830817"/>
        <a:ext cx="963749" cy="108565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F3E01-5698-4A6F-A152-9A59EC3E3B71}">
      <dsp:nvSpPr>
        <dsp:cNvPr id="0" name=""/>
        <dsp:cNvSpPr/>
      </dsp:nvSpPr>
      <dsp:spPr>
        <a:xfrm>
          <a:off x="0" y="1765"/>
          <a:ext cx="72901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A1184D-2AA9-4F03-8AFC-AF45AD108AC5}">
      <dsp:nvSpPr>
        <dsp:cNvPr id="0" name=""/>
        <dsp:cNvSpPr/>
      </dsp:nvSpPr>
      <dsp:spPr>
        <a:xfrm>
          <a:off x="0" y="1765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Outreach </a:t>
          </a:r>
        </a:p>
      </dsp:txBody>
      <dsp:txXfrm>
        <a:off x="0" y="1765"/>
        <a:ext cx="7290197" cy="301063"/>
      </dsp:txXfrm>
    </dsp:sp>
    <dsp:sp modelId="{A7A0FFEC-65C8-41FF-94AD-F6D8E9BA7C0C}">
      <dsp:nvSpPr>
        <dsp:cNvPr id="0" name=""/>
        <dsp:cNvSpPr/>
      </dsp:nvSpPr>
      <dsp:spPr>
        <a:xfrm>
          <a:off x="0" y="302829"/>
          <a:ext cx="729019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B47523-D65D-43D3-9B72-484A75424A49}">
      <dsp:nvSpPr>
        <dsp:cNvPr id="0" name=""/>
        <dsp:cNvSpPr/>
      </dsp:nvSpPr>
      <dsp:spPr>
        <a:xfrm>
          <a:off x="0" y="302829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Individualized assessment, diagnosis, and treatment planning </a:t>
          </a:r>
        </a:p>
      </dsp:txBody>
      <dsp:txXfrm>
        <a:off x="0" y="302829"/>
        <a:ext cx="7290197" cy="301063"/>
      </dsp:txXfrm>
    </dsp:sp>
    <dsp:sp modelId="{EE431BB7-9341-480B-B848-988707A2312F}">
      <dsp:nvSpPr>
        <dsp:cNvPr id="0" name=""/>
        <dsp:cNvSpPr/>
      </dsp:nvSpPr>
      <dsp:spPr>
        <a:xfrm>
          <a:off x="0" y="603892"/>
          <a:ext cx="729019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BDD564-3596-4E72-A145-FB9F10DCBC6C}">
      <dsp:nvSpPr>
        <dsp:cNvPr id="0" name=""/>
        <dsp:cNvSpPr/>
      </dsp:nvSpPr>
      <dsp:spPr>
        <a:xfrm>
          <a:off x="0" y="603892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Individual and group counseling </a:t>
          </a:r>
        </a:p>
      </dsp:txBody>
      <dsp:txXfrm>
        <a:off x="0" y="603892"/>
        <a:ext cx="7290197" cy="301063"/>
      </dsp:txXfrm>
    </dsp:sp>
    <dsp:sp modelId="{1F0DC32D-8A75-4F3F-A57B-5BAA5CE7564D}">
      <dsp:nvSpPr>
        <dsp:cNvPr id="0" name=""/>
        <dsp:cNvSpPr/>
      </dsp:nvSpPr>
      <dsp:spPr>
        <a:xfrm>
          <a:off x="0" y="904955"/>
          <a:ext cx="729019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9CC99A-3D4E-4EE9-9EDA-649D8C95CEC9}">
      <dsp:nvSpPr>
        <dsp:cNvPr id="0" name=""/>
        <dsp:cNvSpPr/>
      </dsp:nvSpPr>
      <dsp:spPr>
        <a:xfrm>
          <a:off x="0" y="904955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Single and multi-family groups </a:t>
          </a:r>
        </a:p>
      </dsp:txBody>
      <dsp:txXfrm>
        <a:off x="0" y="904955"/>
        <a:ext cx="7290197" cy="301063"/>
      </dsp:txXfrm>
    </dsp:sp>
    <dsp:sp modelId="{B4EBECD1-8395-40D6-86A5-8542EACF16FB}">
      <dsp:nvSpPr>
        <dsp:cNvPr id="0" name=""/>
        <dsp:cNvSpPr/>
      </dsp:nvSpPr>
      <dsp:spPr>
        <a:xfrm>
          <a:off x="0" y="1206019"/>
          <a:ext cx="729019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CD56C7-50E0-4CC5-B91E-26279F292D71}">
      <dsp:nvSpPr>
        <dsp:cNvPr id="0" name=""/>
        <dsp:cNvSpPr/>
      </dsp:nvSpPr>
      <dsp:spPr>
        <a:xfrm>
          <a:off x="0" y="1206019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Education and support for individuals/families/support systems </a:t>
          </a:r>
        </a:p>
      </dsp:txBody>
      <dsp:txXfrm>
        <a:off x="0" y="1206019"/>
        <a:ext cx="7290197" cy="301063"/>
      </dsp:txXfrm>
    </dsp:sp>
    <dsp:sp modelId="{A00EFE9B-532C-479D-A4E2-99DD0FE00A36}">
      <dsp:nvSpPr>
        <dsp:cNvPr id="0" name=""/>
        <dsp:cNvSpPr/>
      </dsp:nvSpPr>
      <dsp:spPr>
        <a:xfrm>
          <a:off x="0" y="1507082"/>
          <a:ext cx="72901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CC7E95-E047-47EC-863A-F9F543786AF0}">
      <dsp:nvSpPr>
        <dsp:cNvPr id="0" name=""/>
        <dsp:cNvSpPr/>
      </dsp:nvSpPr>
      <dsp:spPr>
        <a:xfrm>
          <a:off x="0" y="1507082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Relapse prevention and crisis planning</a:t>
          </a:r>
        </a:p>
      </dsp:txBody>
      <dsp:txXfrm>
        <a:off x="0" y="1507082"/>
        <a:ext cx="7290197" cy="301063"/>
      </dsp:txXfrm>
    </dsp:sp>
    <dsp:sp modelId="{F15C3702-619C-4CCD-9FF0-786443540F21}">
      <dsp:nvSpPr>
        <dsp:cNvPr id="0" name=""/>
        <dsp:cNvSpPr/>
      </dsp:nvSpPr>
      <dsp:spPr>
        <a:xfrm>
          <a:off x="0" y="1808145"/>
          <a:ext cx="729019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AC37E1-395A-41F5-872D-7E922C1321B7}">
      <dsp:nvSpPr>
        <dsp:cNvPr id="0" name=""/>
        <dsp:cNvSpPr/>
      </dsp:nvSpPr>
      <dsp:spPr>
        <a:xfrm>
          <a:off x="0" y="1808145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Information and navigation of resources, benefits, and entitlements</a:t>
          </a:r>
        </a:p>
      </dsp:txBody>
      <dsp:txXfrm>
        <a:off x="0" y="1808145"/>
        <a:ext cx="7290197" cy="301063"/>
      </dsp:txXfrm>
    </dsp:sp>
    <dsp:sp modelId="{75FF7A60-5E47-4C81-9D62-1701396629E1}">
      <dsp:nvSpPr>
        <dsp:cNvPr id="0" name=""/>
        <dsp:cNvSpPr/>
      </dsp:nvSpPr>
      <dsp:spPr>
        <a:xfrm>
          <a:off x="0" y="2109209"/>
          <a:ext cx="729019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9D3553-A05D-4D6B-982B-E2BD3D9C3982}">
      <dsp:nvSpPr>
        <dsp:cNvPr id="0" name=""/>
        <dsp:cNvSpPr/>
      </dsp:nvSpPr>
      <dsp:spPr>
        <a:xfrm>
          <a:off x="0" y="2109209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Assistance with independent living skills </a:t>
          </a:r>
        </a:p>
      </dsp:txBody>
      <dsp:txXfrm>
        <a:off x="0" y="2109209"/>
        <a:ext cx="7290197" cy="301063"/>
      </dsp:txXfrm>
    </dsp:sp>
    <dsp:sp modelId="{C879C7E6-3CD2-442B-B128-F8CE1AF68593}">
      <dsp:nvSpPr>
        <dsp:cNvPr id="0" name=""/>
        <dsp:cNvSpPr/>
      </dsp:nvSpPr>
      <dsp:spPr>
        <a:xfrm>
          <a:off x="0" y="2410272"/>
          <a:ext cx="729019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EB47DD-AE72-4757-B645-67F7243CE171}">
      <dsp:nvSpPr>
        <dsp:cNvPr id="0" name=""/>
        <dsp:cNvSpPr/>
      </dsp:nvSpPr>
      <dsp:spPr>
        <a:xfrm>
          <a:off x="0" y="2410272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Support in school and work settings </a:t>
          </a:r>
        </a:p>
      </dsp:txBody>
      <dsp:txXfrm>
        <a:off x="0" y="2410272"/>
        <a:ext cx="7290197" cy="301063"/>
      </dsp:txXfrm>
    </dsp:sp>
    <dsp:sp modelId="{124557FD-3E9A-47AC-8EFA-5D9691EB3CE6}">
      <dsp:nvSpPr>
        <dsp:cNvPr id="0" name=""/>
        <dsp:cNvSpPr/>
      </dsp:nvSpPr>
      <dsp:spPr>
        <a:xfrm>
          <a:off x="0" y="2711336"/>
          <a:ext cx="729019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E40FCC-5D1A-4A0F-9CA9-0939BE597DBC}">
      <dsp:nvSpPr>
        <dsp:cNvPr id="0" name=""/>
        <dsp:cNvSpPr/>
      </dsp:nvSpPr>
      <dsp:spPr>
        <a:xfrm>
          <a:off x="0" y="2711336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Opportunities for peer mentoring and meeting others with similar experiences </a:t>
          </a:r>
        </a:p>
      </dsp:txBody>
      <dsp:txXfrm>
        <a:off x="0" y="2711336"/>
        <a:ext cx="7290197" cy="301063"/>
      </dsp:txXfrm>
    </dsp:sp>
    <dsp:sp modelId="{887935B6-FE1E-42ED-8C61-8AA74E792793}">
      <dsp:nvSpPr>
        <dsp:cNvPr id="0" name=""/>
        <dsp:cNvSpPr/>
      </dsp:nvSpPr>
      <dsp:spPr>
        <a:xfrm>
          <a:off x="0" y="3012399"/>
          <a:ext cx="72901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9177B6A-CFFB-4974-AB25-D0946B38DE91}">
      <dsp:nvSpPr>
        <dsp:cNvPr id="0" name=""/>
        <dsp:cNvSpPr/>
      </dsp:nvSpPr>
      <dsp:spPr>
        <a:xfrm>
          <a:off x="0" y="3012399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Medication support and education </a:t>
          </a:r>
        </a:p>
      </dsp:txBody>
      <dsp:txXfrm>
        <a:off x="0" y="3012399"/>
        <a:ext cx="7290197" cy="301063"/>
      </dsp:txXfrm>
    </dsp:sp>
    <dsp:sp modelId="{BE0D7867-90FA-48D3-A05E-C7BE253E73E2}">
      <dsp:nvSpPr>
        <dsp:cNvPr id="0" name=""/>
        <dsp:cNvSpPr/>
      </dsp:nvSpPr>
      <dsp:spPr>
        <a:xfrm>
          <a:off x="0" y="3313462"/>
          <a:ext cx="729019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400FC9-EB3E-40B1-8E60-0D1EB1BBDED7}">
      <dsp:nvSpPr>
        <dsp:cNvPr id="0" name=""/>
        <dsp:cNvSpPr/>
      </dsp:nvSpPr>
      <dsp:spPr>
        <a:xfrm>
          <a:off x="0" y="3313462"/>
          <a:ext cx="7290197" cy="30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Nursing/Physical health services that focus on wellness </a:t>
          </a:r>
        </a:p>
      </dsp:txBody>
      <dsp:txXfrm>
        <a:off x="0" y="3313462"/>
        <a:ext cx="7290197" cy="3010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A1B1D-B318-4B6F-AC8C-A41B5D7B50F4}">
      <dsp:nvSpPr>
        <dsp:cNvPr id="0" name=""/>
        <dsp:cNvSpPr/>
      </dsp:nvSpPr>
      <dsp:spPr>
        <a:xfrm>
          <a:off x="1633537" y="0"/>
          <a:ext cx="4022725" cy="4022725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ADE0E-B5CA-44DC-B6B5-1EFA6DA063F5}">
      <dsp:nvSpPr>
        <dsp:cNvPr id="0" name=""/>
        <dsp:cNvSpPr/>
      </dsp:nvSpPr>
      <dsp:spPr>
        <a:xfrm>
          <a:off x="2015696" y="382158"/>
          <a:ext cx="1568862" cy="15688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Stigma means to be prejudiced or unaccepting of a person based on an aspect of them which is outside of their control. </a:t>
          </a:r>
        </a:p>
      </dsp:txBody>
      <dsp:txXfrm>
        <a:off x="2092282" y="458744"/>
        <a:ext cx="1415690" cy="1415690"/>
      </dsp:txXfrm>
    </dsp:sp>
    <dsp:sp modelId="{C37D1F93-151D-4FD2-8A84-0A9F3059C6E8}">
      <dsp:nvSpPr>
        <dsp:cNvPr id="0" name=""/>
        <dsp:cNvSpPr/>
      </dsp:nvSpPr>
      <dsp:spPr>
        <a:xfrm>
          <a:off x="3705240" y="382158"/>
          <a:ext cx="1568862" cy="1568862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Stigma can be felt through judgement, discrimination, and marginalization. </a:t>
          </a:r>
        </a:p>
      </dsp:txBody>
      <dsp:txXfrm>
        <a:off x="3781826" y="458744"/>
        <a:ext cx="1415690" cy="1415690"/>
      </dsp:txXfrm>
    </dsp:sp>
    <dsp:sp modelId="{53357811-0442-4236-95A9-28E724EBB214}">
      <dsp:nvSpPr>
        <dsp:cNvPr id="0" name=""/>
        <dsp:cNvSpPr/>
      </dsp:nvSpPr>
      <dsp:spPr>
        <a:xfrm>
          <a:off x="2015696" y="2071703"/>
          <a:ext cx="1568862" cy="1568862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Overtime, people can internalize stigma. </a:t>
          </a:r>
        </a:p>
      </dsp:txBody>
      <dsp:txXfrm>
        <a:off x="2092282" y="2148289"/>
        <a:ext cx="1415690" cy="1415690"/>
      </dsp:txXfrm>
    </dsp:sp>
    <dsp:sp modelId="{738CB31B-D485-4FF7-AD97-CF25A8CF128D}">
      <dsp:nvSpPr>
        <dsp:cNvPr id="0" name=""/>
        <dsp:cNvSpPr/>
      </dsp:nvSpPr>
      <dsp:spPr>
        <a:xfrm>
          <a:off x="3705240" y="2071703"/>
          <a:ext cx="1568862" cy="1568862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EASA works to combat stigma.</a:t>
          </a:r>
        </a:p>
      </dsp:txBody>
      <dsp:txXfrm>
        <a:off x="3781826" y="2148289"/>
        <a:ext cx="1415690" cy="141569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955D5-37F9-425E-AA9F-B1BA0F7B2911}">
      <dsp:nvSpPr>
        <dsp:cNvPr id="0" name=""/>
        <dsp:cNvSpPr/>
      </dsp:nvSpPr>
      <dsp:spPr>
        <a:xfrm>
          <a:off x="0" y="1853"/>
          <a:ext cx="7290197" cy="3491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Believe in your power to affect the outcome: You can!</a:t>
          </a:r>
          <a:endParaRPr lang="en-US" sz="1600" kern="1200" dirty="0"/>
        </a:p>
      </dsp:txBody>
      <dsp:txXfrm>
        <a:off x="17045" y="18898"/>
        <a:ext cx="7256107" cy="315081"/>
      </dsp:txXfrm>
    </dsp:sp>
    <dsp:sp modelId="{12095254-6BC1-48DF-9BBD-5C35EE0EDE3C}">
      <dsp:nvSpPr>
        <dsp:cNvPr id="0" name=""/>
        <dsp:cNvSpPr/>
      </dsp:nvSpPr>
      <dsp:spPr>
        <a:xfrm>
          <a:off x="0" y="364454"/>
          <a:ext cx="7290197" cy="349171"/>
        </a:xfrm>
        <a:prstGeom prst="roundRect">
          <a:avLst/>
        </a:prstGeom>
        <a:solidFill>
          <a:schemeClr val="accent2">
            <a:hueOff val="-147041"/>
            <a:satOff val="166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One step at a time</a:t>
          </a:r>
          <a:endParaRPr lang="en-US" sz="1600" kern="1200" dirty="0"/>
        </a:p>
      </dsp:txBody>
      <dsp:txXfrm>
        <a:off x="17045" y="381499"/>
        <a:ext cx="7256107" cy="315081"/>
      </dsp:txXfrm>
    </dsp:sp>
    <dsp:sp modelId="{7F0AC7BC-F75C-4474-8266-4CF83183F325}">
      <dsp:nvSpPr>
        <dsp:cNvPr id="0" name=""/>
        <dsp:cNvSpPr/>
      </dsp:nvSpPr>
      <dsp:spPr>
        <a:xfrm>
          <a:off x="0" y="727056"/>
          <a:ext cx="7290197" cy="349171"/>
        </a:xfrm>
        <a:prstGeom prst="roundRect">
          <a:avLst/>
        </a:prstGeom>
        <a:solidFill>
          <a:schemeClr val="accent2">
            <a:hueOff val="-294083"/>
            <a:satOff val="332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Consider using medication to protect your future, if the doctor recommends it</a:t>
          </a:r>
          <a:endParaRPr lang="en-US" sz="1600" kern="1200" dirty="0"/>
        </a:p>
      </dsp:txBody>
      <dsp:txXfrm>
        <a:off x="17045" y="744101"/>
        <a:ext cx="7256107" cy="315081"/>
      </dsp:txXfrm>
    </dsp:sp>
    <dsp:sp modelId="{2BB7107A-B05D-4232-B8B3-427711D2C8C0}">
      <dsp:nvSpPr>
        <dsp:cNvPr id="0" name=""/>
        <dsp:cNvSpPr/>
      </dsp:nvSpPr>
      <dsp:spPr>
        <a:xfrm>
          <a:off x="0" y="1089657"/>
          <a:ext cx="7290197" cy="349171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Reduce stresses and responsibilities for a while</a:t>
          </a:r>
          <a:endParaRPr lang="en-US" sz="1600" kern="1200" dirty="0"/>
        </a:p>
      </dsp:txBody>
      <dsp:txXfrm>
        <a:off x="17045" y="1106702"/>
        <a:ext cx="7256107" cy="315081"/>
      </dsp:txXfrm>
    </dsp:sp>
    <dsp:sp modelId="{FC8243FC-ACBE-4ABA-8C07-5FD6C9130FF9}">
      <dsp:nvSpPr>
        <dsp:cNvPr id="0" name=""/>
        <dsp:cNvSpPr/>
      </dsp:nvSpPr>
      <dsp:spPr>
        <a:xfrm>
          <a:off x="0" y="1452259"/>
          <a:ext cx="7290197" cy="349171"/>
        </a:xfrm>
        <a:prstGeom prst="roundRect">
          <a:avLst/>
        </a:prstGeom>
        <a:solidFill>
          <a:schemeClr val="accent2">
            <a:hueOff val="-588166"/>
            <a:satOff val="663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Use the symptoms as indicators</a:t>
          </a:r>
          <a:endParaRPr lang="en-US" sz="1600" kern="1200" dirty="0"/>
        </a:p>
      </dsp:txBody>
      <dsp:txXfrm>
        <a:off x="17045" y="1469304"/>
        <a:ext cx="7256107" cy="315081"/>
      </dsp:txXfrm>
    </dsp:sp>
    <dsp:sp modelId="{783BA0E1-CF83-4550-A961-A7AAFAE13071}">
      <dsp:nvSpPr>
        <dsp:cNvPr id="0" name=""/>
        <dsp:cNvSpPr/>
      </dsp:nvSpPr>
      <dsp:spPr>
        <a:xfrm>
          <a:off x="0" y="1814860"/>
          <a:ext cx="7290197" cy="349171"/>
        </a:xfrm>
        <a:prstGeom prst="roundRect">
          <a:avLst/>
        </a:prstGeom>
        <a:solidFill>
          <a:schemeClr val="accent2">
            <a:hueOff val="-735207"/>
            <a:satOff val="829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Anticipate life stresses</a:t>
          </a:r>
          <a:endParaRPr lang="en-US" sz="1600" kern="1200" dirty="0"/>
        </a:p>
      </dsp:txBody>
      <dsp:txXfrm>
        <a:off x="17045" y="1831905"/>
        <a:ext cx="7256107" cy="315081"/>
      </dsp:txXfrm>
    </dsp:sp>
    <dsp:sp modelId="{6C5C4EAA-0A75-41A2-B351-6F99179B8B0B}">
      <dsp:nvSpPr>
        <dsp:cNvPr id="0" name=""/>
        <dsp:cNvSpPr/>
      </dsp:nvSpPr>
      <dsp:spPr>
        <a:xfrm>
          <a:off x="0" y="2177462"/>
          <a:ext cx="7290197" cy="349171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Keep it calm</a:t>
          </a:r>
          <a:endParaRPr lang="en-US" sz="1600" kern="1200" dirty="0"/>
        </a:p>
      </dsp:txBody>
      <dsp:txXfrm>
        <a:off x="17045" y="2194507"/>
        <a:ext cx="7256107" cy="315081"/>
      </dsp:txXfrm>
    </dsp:sp>
    <dsp:sp modelId="{39417371-7E5C-4ECD-8323-C32247470C61}">
      <dsp:nvSpPr>
        <dsp:cNvPr id="0" name=""/>
        <dsp:cNvSpPr/>
      </dsp:nvSpPr>
      <dsp:spPr>
        <a:xfrm>
          <a:off x="0" y="2540063"/>
          <a:ext cx="7290197" cy="349171"/>
        </a:xfrm>
        <a:prstGeom prst="roundRect">
          <a:avLst/>
        </a:prstGeom>
        <a:solidFill>
          <a:schemeClr val="accent2">
            <a:hueOff val="-1029290"/>
            <a:satOff val="1160"/>
            <a:lumOff val="27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Give each other space</a:t>
          </a:r>
          <a:endParaRPr lang="en-US" sz="1600" kern="1200" dirty="0"/>
        </a:p>
      </dsp:txBody>
      <dsp:txXfrm>
        <a:off x="17045" y="2557108"/>
        <a:ext cx="7256107" cy="315081"/>
      </dsp:txXfrm>
    </dsp:sp>
    <dsp:sp modelId="{0687B855-1230-4861-85C7-3DCC0FB2A15B}">
      <dsp:nvSpPr>
        <dsp:cNvPr id="0" name=""/>
        <dsp:cNvSpPr/>
      </dsp:nvSpPr>
      <dsp:spPr>
        <a:xfrm>
          <a:off x="0" y="2902665"/>
          <a:ext cx="7290197" cy="349171"/>
        </a:xfrm>
        <a:prstGeom prst="roundRect">
          <a:avLst/>
        </a:prstGeom>
        <a:solidFill>
          <a:schemeClr val="accent2">
            <a:hueOff val="-1176331"/>
            <a:satOff val="1326"/>
            <a:lumOff val="31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Set a few simple limits</a:t>
          </a:r>
          <a:endParaRPr lang="en-US" sz="1600" kern="1200" dirty="0"/>
        </a:p>
      </dsp:txBody>
      <dsp:txXfrm>
        <a:off x="17045" y="2919710"/>
        <a:ext cx="7256107" cy="315081"/>
      </dsp:txXfrm>
    </dsp:sp>
    <dsp:sp modelId="{C652448A-D25A-46AA-8BFB-120C2CCA28C3}">
      <dsp:nvSpPr>
        <dsp:cNvPr id="0" name=""/>
        <dsp:cNvSpPr/>
      </dsp:nvSpPr>
      <dsp:spPr>
        <a:xfrm>
          <a:off x="0" y="3265267"/>
          <a:ext cx="7290197" cy="349171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Ignore what you can’t change</a:t>
          </a:r>
          <a:endParaRPr lang="en-US" sz="1600" kern="1200" dirty="0"/>
        </a:p>
      </dsp:txBody>
      <dsp:txXfrm>
        <a:off x="17045" y="3282312"/>
        <a:ext cx="7256107" cy="31508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955D5-37F9-425E-AA9F-B1BA0F7B2911}">
      <dsp:nvSpPr>
        <dsp:cNvPr id="0" name=""/>
        <dsp:cNvSpPr/>
      </dsp:nvSpPr>
      <dsp:spPr>
        <a:xfrm>
          <a:off x="0" y="482885"/>
          <a:ext cx="7290197" cy="2484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Keep it simple</a:t>
          </a:r>
        </a:p>
      </dsp:txBody>
      <dsp:txXfrm>
        <a:off x="12130" y="495015"/>
        <a:ext cx="7265937" cy="224232"/>
      </dsp:txXfrm>
    </dsp:sp>
    <dsp:sp modelId="{12095254-6BC1-48DF-9BBD-5C35EE0EDE3C}">
      <dsp:nvSpPr>
        <dsp:cNvPr id="0" name=""/>
        <dsp:cNvSpPr/>
      </dsp:nvSpPr>
      <dsp:spPr>
        <a:xfrm>
          <a:off x="0" y="739436"/>
          <a:ext cx="7290197" cy="248492"/>
        </a:xfrm>
        <a:prstGeom prst="roundRect">
          <a:avLst/>
        </a:prstGeom>
        <a:solidFill>
          <a:schemeClr val="accent2">
            <a:hueOff val="-147041"/>
            <a:satOff val="166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Carry on business as usual</a:t>
          </a:r>
        </a:p>
      </dsp:txBody>
      <dsp:txXfrm>
        <a:off x="12130" y="751566"/>
        <a:ext cx="7265937" cy="224232"/>
      </dsp:txXfrm>
    </dsp:sp>
    <dsp:sp modelId="{7F0AC7BC-F75C-4474-8266-4CF83183F325}">
      <dsp:nvSpPr>
        <dsp:cNvPr id="0" name=""/>
        <dsp:cNvSpPr/>
      </dsp:nvSpPr>
      <dsp:spPr>
        <a:xfrm>
          <a:off x="0" y="995986"/>
          <a:ext cx="7290197" cy="248492"/>
        </a:xfrm>
        <a:prstGeom prst="roundRect">
          <a:avLst/>
        </a:prstGeom>
        <a:solidFill>
          <a:schemeClr val="accent2">
            <a:hueOff val="-294083"/>
            <a:satOff val="332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Solve problems step by step</a:t>
          </a:r>
        </a:p>
      </dsp:txBody>
      <dsp:txXfrm>
        <a:off x="12130" y="1008116"/>
        <a:ext cx="7265937" cy="224232"/>
      </dsp:txXfrm>
    </dsp:sp>
    <dsp:sp modelId="{2BB7107A-B05D-4232-B8B3-427711D2C8C0}">
      <dsp:nvSpPr>
        <dsp:cNvPr id="0" name=""/>
        <dsp:cNvSpPr/>
      </dsp:nvSpPr>
      <dsp:spPr>
        <a:xfrm>
          <a:off x="0" y="1252536"/>
          <a:ext cx="7290197" cy="248492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Keep a balanced life and balanced perspective</a:t>
          </a:r>
        </a:p>
      </dsp:txBody>
      <dsp:txXfrm>
        <a:off x="12130" y="1264666"/>
        <a:ext cx="7265937" cy="224232"/>
      </dsp:txXfrm>
    </dsp:sp>
    <dsp:sp modelId="{FC8243FC-ACBE-4ABA-8C07-5FD6C9130FF9}">
      <dsp:nvSpPr>
        <dsp:cNvPr id="0" name=""/>
        <dsp:cNvSpPr/>
      </dsp:nvSpPr>
      <dsp:spPr>
        <a:xfrm>
          <a:off x="0" y="1509086"/>
          <a:ext cx="7290197" cy="248492"/>
        </a:xfrm>
        <a:prstGeom prst="roundRect">
          <a:avLst/>
        </a:prstGeom>
        <a:solidFill>
          <a:schemeClr val="accent2">
            <a:hueOff val="-588166"/>
            <a:satOff val="663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Avoid alcohol and street drugs</a:t>
          </a:r>
        </a:p>
      </dsp:txBody>
      <dsp:txXfrm>
        <a:off x="12130" y="1521216"/>
        <a:ext cx="7265937" cy="224232"/>
      </dsp:txXfrm>
    </dsp:sp>
    <dsp:sp modelId="{783BA0E1-CF83-4550-A961-A7AAFAE13071}">
      <dsp:nvSpPr>
        <dsp:cNvPr id="0" name=""/>
        <dsp:cNvSpPr/>
      </dsp:nvSpPr>
      <dsp:spPr>
        <a:xfrm>
          <a:off x="0" y="1765637"/>
          <a:ext cx="7290197" cy="341567"/>
        </a:xfrm>
        <a:prstGeom prst="roundRect">
          <a:avLst/>
        </a:prstGeom>
        <a:solidFill>
          <a:schemeClr val="accent2">
            <a:hueOff val="-735207"/>
            <a:satOff val="829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Explain your circumstances to your closest friends and relatives and ask them for help and to stand by you</a:t>
          </a:r>
        </a:p>
      </dsp:txBody>
      <dsp:txXfrm>
        <a:off x="16674" y="1782311"/>
        <a:ext cx="7256849" cy="308219"/>
      </dsp:txXfrm>
    </dsp:sp>
    <dsp:sp modelId="{6C5C4EAA-0A75-41A2-B351-6F99179B8B0B}">
      <dsp:nvSpPr>
        <dsp:cNvPr id="0" name=""/>
        <dsp:cNvSpPr/>
      </dsp:nvSpPr>
      <dsp:spPr>
        <a:xfrm>
          <a:off x="0" y="2115262"/>
          <a:ext cx="7290197" cy="248492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Don’t move abruptly or far away until stability returns</a:t>
          </a:r>
        </a:p>
      </dsp:txBody>
      <dsp:txXfrm>
        <a:off x="12130" y="2127392"/>
        <a:ext cx="7265937" cy="224232"/>
      </dsp:txXfrm>
    </dsp:sp>
    <dsp:sp modelId="{39417371-7E5C-4ECD-8323-C32247470C61}">
      <dsp:nvSpPr>
        <dsp:cNvPr id="0" name=""/>
        <dsp:cNvSpPr/>
      </dsp:nvSpPr>
      <dsp:spPr>
        <a:xfrm>
          <a:off x="0" y="2371813"/>
          <a:ext cx="7290197" cy="248492"/>
        </a:xfrm>
        <a:prstGeom prst="roundRect">
          <a:avLst/>
        </a:prstGeom>
        <a:solidFill>
          <a:schemeClr val="accent2">
            <a:hueOff val="-1029290"/>
            <a:satOff val="1160"/>
            <a:lumOff val="27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Attend the multi-family groups</a:t>
          </a:r>
        </a:p>
      </dsp:txBody>
      <dsp:txXfrm>
        <a:off x="12130" y="2383943"/>
        <a:ext cx="7265937" cy="224232"/>
      </dsp:txXfrm>
    </dsp:sp>
    <dsp:sp modelId="{0687B855-1230-4861-85C7-3DCC0FB2A15B}">
      <dsp:nvSpPr>
        <dsp:cNvPr id="0" name=""/>
        <dsp:cNvSpPr/>
      </dsp:nvSpPr>
      <dsp:spPr>
        <a:xfrm>
          <a:off x="0" y="2628363"/>
          <a:ext cx="7290197" cy="248492"/>
        </a:xfrm>
        <a:prstGeom prst="roundRect">
          <a:avLst/>
        </a:prstGeom>
        <a:solidFill>
          <a:schemeClr val="accent2">
            <a:hueOff val="-1176331"/>
            <a:satOff val="1326"/>
            <a:lumOff val="31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Follow the recovery plan</a:t>
          </a:r>
        </a:p>
      </dsp:txBody>
      <dsp:txXfrm>
        <a:off x="12130" y="2640493"/>
        <a:ext cx="7265937" cy="224232"/>
      </dsp:txXfrm>
    </dsp:sp>
    <dsp:sp modelId="{C652448A-D25A-46AA-8BFB-120C2CCA28C3}">
      <dsp:nvSpPr>
        <dsp:cNvPr id="0" name=""/>
        <dsp:cNvSpPr/>
      </dsp:nvSpPr>
      <dsp:spPr>
        <a:xfrm>
          <a:off x="0" y="2884913"/>
          <a:ext cx="7290197" cy="248492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KEEP HOPE ALIVE</a:t>
          </a:r>
        </a:p>
      </dsp:txBody>
      <dsp:txXfrm>
        <a:off x="12130" y="2897043"/>
        <a:ext cx="7265937" cy="22423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BBBD7-1426-40F6-A7E3-6AB43781D459}">
      <dsp:nvSpPr>
        <dsp:cNvPr id="0" name=""/>
        <dsp:cNvSpPr/>
      </dsp:nvSpPr>
      <dsp:spPr>
        <a:xfrm>
          <a:off x="0" y="653692"/>
          <a:ext cx="7289800" cy="120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919752-01E6-4102-977B-C17530785796}">
      <dsp:nvSpPr>
        <dsp:cNvPr id="0" name=""/>
        <dsp:cNvSpPr/>
      </dsp:nvSpPr>
      <dsp:spPr>
        <a:xfrm>
          <a:off x="365062" y="925226"/>
          <a:ext cx="663749" cy="66374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50976-0F0D-41A4-83C9-06F3A6DACDB5}">
      <dsp:nvSpPr>
        <dsp:cNvPr id="0" name=""/>
        <dsp:cNvSpPr/>
      </dsp:nvSpPr>
      <dsp:spPr>
        <a:xfrm>
          <a:off x="1393874" y="653692"/>
          <a:ext cx="5895925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For more information, text EASA to 61222</a:t>
          </a:r>
        </a:p>
      </dsp:txBody>
      <dsp:txXfrm>
        <a:off x="1393874" y="653692"/>
        <a:ext cx="5895925" cy="1206817"/>
      </dsp:txXfrm>
    </dsp:sp>
    <dsp:sp modelId="{58137EA6-ADC9-437E-BBFF-A7A94F6A826E}">
      <dsp:nvSpPr>
        <dsp:cNvPr id="0" name=""/>
        <dsp:cNvSpPr/>
      </dsp:nvSpPr>
      <dsp:spPr>
        <a:xfrm>
          <a:off x="0" y="2162214"/>
          <a:ext cx="7289800" cy="1206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392DC-5C1A-442F-93AF-BA9350931C52}">
      <dsp:nvSpPr>
        <dsp:cNvPr id="0" name=""/>
        <dsp:cNvSpPr/>
      </dsp:nvSpPr>
      <dsp:spPr>
        <a:xfrm>
          <a:off x="365062" y="2433748"/>
          <a:ext cx="663749" cy="66374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A7E27-3448-4489-9520-3B792562BB9E}">
      <dsp:nvSpPr>
        <dsp:cNvPr id="0" name=""/>
        <dsp:cNvSpPr/>
      </dsp:nvSpPr>
      <dsp:spPr>
        <a:xfrm>
          <a:off x="1393874" y="2162214"/>
          <a:ext cx="5895925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If you have a person you would like to refer or would like to talk to someone on the EASA team, call the Nye Street Clinic at (541) 265-4179 and ask for an EASA team member.</a:t>
          </a:r>
        </a:p>
      </dsp:txBody>
      <dsp:txXfrm>
        <a:off x="1393874" y="2162214"/>
        <a:ext cx="5895925" cy="1206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ED3F2-30B5-4E6A-9806-7D508A147219}">
      <dsp:nvSpPr>
        <dsp:cNvPr id="0" name=""/>
        <dsp:cNvSpPr/>
      </dsp:nvSpPr>
      <dsp:spPr>
        <a:xfrm>
          <a:off x="0" y="2427927"/>
          <a:ext cx="7289800" cy="15929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Mental health is a state of well-being in which every individual realizes their own potential, can cope with normal stresses of life, work productively and fruitfully, and is able to contribute to their community. </a:t>
          </a:r>
        </a:p>
      </dsp:txBody>
      <dsp:txXfrm>
        <a:off x="0" y="2427927"/>
        <a:ext cx="7289800" cy="1592983"/>
      </dsp:txXfrm>
    </dsp:sp>
    <dsp:sp modelId="{252759CC-83E0-46B2-A75F-FC0C9F0FAC36}">
      <dsp:nvSpPr>
        <dsp:cNvPr id="0" name=""/>
        <dsp:cNvSpPr/>
      </dsp:nvSpPr>
      <dsp:spPr>
        <a:xfrm rot="10800000">
          <a:off x="0" y="1813"/>
          <a:ext cx="7289800" cy="245000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Mental health is not just the absence of a disease or disorder  </a:t>
          </a:r>
        </a:p>
      </dsp:txBody>
      <dsp:txXfrm rot="10800000">
        <a:off x="0" y="1813"/>
        <a:ext cx="7289800" cy="1591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6B0B5-EDF4-4404-9C35-E9DE93C73F38}">
      <dsp:nvSpPr>
        <dsp:cNvPr id="0" name=""/>
        <dsp:cNvSpPr/>
      </dsp:nvSpPr>
      <dsp:spPr>
        <a:xfrm>
          <a:off x="0" y="38784"/>
          <a:ext cx="4947047" cy="5475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Eating healthy food</a:t>
          </a:r>
        </a:p>
      </dsp:txBody>
      <dsp:txXfrm>
        <a:off x="26730" y="65514"/>
        <a:ext cx="4893587" cy="494099"/>
      </dsp:txXfrm>
    </dsp:sp>
    <dsp:sp modelId="{5B7B4CE1-C436-4E82-B1EC-1AC5106C7784}">
      <dsp:nvSpPr>
        <dsp:cNvPr id="0" name=""/>
        <dsp:cNvSpPr/>
      </dsp:nvSpPr>
      <dsp:spPr>
        <a:xfrm>
          <a:off x="0" y="655464"/>
          <a:ext cx="4947047" cy="5475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Exercising regularly</a:t>
          </a:r>
        </a:p>
      </dsp:txBody>
      <dsp:txXfrm>
        <a:off x="26730" y="682194"/>
        <a:ext cx="4893587" cy="494099"/>
      </dsp:txXfrm>
    </dsp:sp>
    <dsp:sp modelId="{2853F212-FF98-480D-AB67-0B8E96A9DC24}">
      <dsp:nvSpPr>
        <dsp:cNvPr id="0" name=""/>
        <dsp:cNvSpPr/>
      </dsp:nvSpPr>
      <dsp:spPr>
        <a:xfrm>
          <a:off x="0" y="1272144"/>
          <a:ext cx="4947047" cy="5475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Good sleep</a:t>
          </a:r>
        </a:p>
      </dsp:txBody>
      <dsp:txXfrm>
        <a:off x="26730" y="1298874"/>
        <a:ext cx="4893587" cy="494099"/>
      </dsp:txXfrm>
    </dsp:sp>
    <dsp:sp modelId="{DCBA97DB-1893-4FE4-9FF0-4AB787861F33}">
      <dsp:nvSpPr>
        <dsp:cNvPr id="0" name=""/>
        <dsp:cNvSpPr/>
      </dsp:nvSpPr>
      <dsp:spPr>
        <a:xfrm>
          <a:off x="0" y="1888824"/>
          <a:ext cx="4947047" cy="5475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Strong social connections</a:t>
          </a:r>
        </a:p>
      </dsp:txBody>
      <dsp:txXfrm>
        <a:off x="26730" y="1915554"/>
        <a:ext cx="4893587" cy="494099"/>
      </dsp:txXfrm>
    </dsp:sp>
    <dsp:sp modelId="{A2C26D95-6BDD-4230-BE51-DD5374FCA77C}">
      <dsp:nvSpPr>
        <dsp:cNvPr id="0" name=""/>
        <dsp:cNvSpPr/>
      </dsp:nvSpPr>
      <dsp:spPr>
        <a:xfrm>
          <a:off x="0" y="2505504"/>
          <a:ext cx="4947047" cy="54755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Practicing stress management </a:t>
          </a:r>
        </a:p>
      </dsp:txBody>
      <dsp:txXfrm>
        <a:off x="26730" y="2532234"/>
        <a:ext cx="4893587" cy="494099"/>
      </dsp:txXfrm>
    </dsp:sp>
    <dsp:sp modelId="{D1EA9791-A489-42FF-8EA7-A8B75507BD57}">
      <dsp:nvSpPr>
        <dsp:cNvPr id="0" name=""/>
        <dsp:cNvSpPr/>
      </dsp:nvSpPr>
      <dsp:spPr>
        <a:xfrm>
          <a:off x="0" y="3122184"/>
          <a:ext cx="4947047" cy="5475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Practicing self-care </a:t>
          </a:r>
        </a:p>
      </dsp:txBody>
      <dsp:txXfrm>
        <a:off x="26730" y="3148914"/>
        <a:ext cx="4893587" cy="494099"/>
      </dsp:txXfrm>
    </dsp:sp>
    <dsp:sp modelId="{05AF0B7C-C02A-47E3-909D-956B72D081D4}">
      <dsp:nvSpPr>
        <dsp:cNvPr id="0" name=""/>
        <dsp:cNvSpPr/>
      </dsp:nvSpPr>
      <dsp:spPr>
        <a:xfrm>
          <a:off x="0" y="3738864"/>
          <a:ext cx="4947047" cy="5475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Avoiding alcohol/drugs</a:t>
          </a:r>
        </a:p>
      </dsp:txBody>
      <dsp:txXfrm>
        <a:off x="26730" y="3765594"/>
        <a:ext cx="4893587" cy="494099"/>
      </dsp:txXfrm>
    </dsp:sp>
    <dsp:sp modelId="{3EA262D2-297A-40A9-8844-414F1DCCB550}">
      <dsp:nvSpPr>
        <dsp:cNvPr id="0" name=""/>
        <dsp:cNvSpPr/>
      </dsp:nvSpPr>
      <dsp:spPr>
        <a:xfrm>
          <a:off x="0" y="4355544"/>
          <a:ext cx="4947047" cy="5475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Reaching out for help when needed  </a:t>
          </a:r>
        </a:p>
      </dsp:txBody>
      <dsp:txXfrm>
        <a:off x="26730" y="4382274"/>
        <a:ext cx="4893587" cy="494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AA702-9261-427E-9820-D3AC641D3D0A}">
      <dsp:nvSpPr>
        <dsp:cNvPr id="0" name=""/>
        <dsp:cNvSpPr/>
      </dsp:nvSpPr>
      <dsp:spPr>
        <a:xfrm>
          <a:off x="4602" y="1326189"/>
          <a:ext cx="963913" cy="9639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7E5B1-372F-4656-B352-B8659E17D1E9}">
      <dsp:nvSpPr>
        <dsp:cNvPr id="0" name=""/>
        <dsp:cNvSpPr/>
      </dsp:nvSpPr>
      <dsp:spPr>
        <a:xfrm>
          <a:off x="207024" y="1528611"/>
          <a:ext cx="559069" cy="55906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AB61A-9FF8-40EA-A717-4444D6B0846E}">
      <dsp:nvSpPr>
        <dsp:cNvPr id="0" name=""/>
        <dsp:cNvSpPr/>
      </dsp:nvSpPr>
      <dsp:spPr>
        <a:xfrm>
          <a:off x="1175069" y="1326189"/>
          <a:ext cx="2272082" cy="96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Symptoms can include changes in mood, sleep, appetite, excessive worry, withdrawal from social activities, and trouble thinking, to name a few.</a:t>
          </a:r>
        </a:p>
      </dsp:txBody>
      <dsp:txXfrm>
        <a:off x="1175069" y="1326189"/>
        <a:ext cx="2272082" cy="963913"/>
      </dsp:txXfrm>
    </dsp:sp>
    <dsp:sp modelId="{6403ECEF-339A-4C85-8139-796BCA375CCB}">
      <dsp:nvSpPr>
        <dsp:cNvPr id="0" name=""/>
        <dsp:cNvSpPr/>
      </dsp:nvSpPr>
      <dsp:spPr>
        <a:xfrm>
          <a:off x="3843045" y="1326189"/>
          <a:ext cx="963913" cy="963913"/>
        </a:xfrm>
        <a:prstGeom prst="ellipse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F9268-67FA-46DD-87FD-DE32E30200E3}">
      <dsp:nvSpPr>
        <dsp:cNvPr id="0" name=""/>
        <dsp:cNvSpPr/>
      </dsp:nvSpPr>
      <dsp:spPr>
        <a:xfrm>
          <a:off x="4045466" y="1528611"/>
          <a:ext cx="559069" cy="55906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DD20A-351D-4D41-B8C5-353E1CAA1212}">
      <dsp:nvSpPr>
        <dsp:cNvPr id="0" name=""/>
        <dsp:cNvSpPr/>
      </dsp:nvSpPr>
      <dsp:spPr>
        <a:xfrm>
          <a:off x="5013511" y="1326189"/>
          <a:ext cx="2272082" cy="96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Reaching out for help can be difficult but with treatment, things will get better.</a:t>
          </a:r>
        </a:p>
      </dsp:txBody>
      <dsp:txXfrm>
        <a:off x="5013511" y="1326189"/>
        <a:ext cx="2272082" cy="963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04FA5-B1ED-4B44-B033-D467AA5650C4}">
      <dsp:nvSpPr>
        <dsp:cNvPr id="0" name=""/>
        <dsp:cNvSpPr/>
      </dsp:nvSpPr>
      <dsp:spPr>
        <a:xfrm>
          <a:off x="889" y="854823"/>
          <a:ext cx="3123437" cy="19833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5342E-A8F2-419C-9B2D-26AD59DA7ED2}">
      <dsp:nvSpPr>
        <dsp:cNvPr id="0" name=""/>
        <dsp:cNvSpPr/>
      </dsp:nvSpPr>
      <dsp:spPr>
        <a:xfrm>
          <a:off x="347938" y="1184519"/>
          <a:ext cx="3123437" cy="198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Early Assessment and Support Alliance (EASA) is a two- year outreach/treatment program for young people ages 15 to 25 who are at risk of, or have experienced a first episode, of psychosis.</a:t>
          </a:r>
        </a:p>
      </dsp:txBody>
      <dsp:txXfrm>
        <a:off x="406029" y="1242610"/>
        <a:ext cx="3007255" cy="1867200"/>
      </dsp:txXfrm>
    </dsp:sp>
    <dsp:sp modelId="{72211BA0-DCD2-44BB-B93D-ECE7B7178FED}">
      <dsp:nvSpPr>
        <dsp:cNvPr id="0" name=""/>
        <dsp:cNvSpPr/>
      </dsp:nvSpPr>
      <dsp:spPr>
        <a:xfrm>
          <a:off x="3818424" y="854823"/>
          <a:ext cx="3123437" cy="19833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B60A9-015D-4E9F-ADBB-E1CFB48EEA75}">
      <dsp:nvSpPr>
        <dsp:cNvPr id="0" name=""/>
        <dsp:cNvSpPr/>
      </dsp:nvSpPr>
      <dsp:spPr>
        <a:xfrm>
          <a:off x="4165472" y="1184519"/>
          <a:ext cx="3123437" cy="198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EASA teams provide rapid, effective support to young people at-risk for developing psychosis or those who are experiencing early symptoms of psychosis. </a:t>
          </a:r>
        </a:p>
      </dsp:txBody>
      <dsp:txXfrm>
        <a:off x="4223563" y="1242610"/>
        <a:ext cx="3007255" cy="18672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722AA-21D1-453B-A46D-4AF9A418BBD5}">
      <dsp:nvSpPr>
        <dsp:cNvPr id="0" name=""/>
        <dsp:cNvSpPr/>
      </dsp:nvSpPr>
      <dsp:spPr>
        <a:xfrm>
          <a:off x="0" y="1964"/>
          <a:ext cx="7289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56FD1-159F-467A-B310-8E31A78704D3}">
      <dsp:nvSpPr>
        <dsp:cNvPr id="0" name=""/>
        <dsp:cNvSpPr/>
      </dsp:nvSpPr>
      <dsp:spPr>
        <a:xfrm>
          <a:off x="0" y="1964"/>
          <a:ext cx="7289800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/>
            <a:t>Language does have the power to change reality. Therefore, treat your words as the mighty instruments they are.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/>
            <a:t>-</a:t>
          </a:r>
          <a:r>
            <a:rPr lang="en-US" sz="2400" kern="1200" dirty="0"/>
            <a:t>Daphne Rose </a:t>
          </a:r>
          <a:r>
            <a:rPr lang="en-US" sz="2400" kern="1200" dirty="0" err="1"/>
            <a:t>Kingma</a:t>
          </a:r>
          <a:endParaRPr lang="en-US" sz="2400" kern="1200" dirty="0"/>
        </a:p>
      </dsp:txBody>
      <dsp:txXfrm>
        <a:off x="0" y="1964"/>
        <a:ext cx="7289800" cy="1339598"/>
      </dsp:txXfrm>
    </dsp:sp>
    <dsp:sp modelId="{0203A22E-438A-4EE9-A551-657B809BCAA3}">
      <dsp:nvSpPr>
        <dsp:cNvPr id="0" name=""/>
        <dsp:cNvSpPr/>
      </dsp:nvSpPr>
      <dsp:spPr>
        <a:xfrm>
          <a:off x="0" y="1341563"/>
          <a:ext cx="7289800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29BB7-3CC9-489E-AB39-76812B12066D}">
      <dsp:nvSpPr>
        <dsp:cNvPr id="0" name=""/>
        <dsp:cNvSpPr/>
      </dsp:nvSpPr>
      <dsp:spPr>
        <a:xfrm>
          <a:off x="0" y="1341563"/>
          <a:ext cx="7289800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The term “psychosis” is just one definition for a wide range of mental health experiences. Other terms include extreme stress, altered states, mental health experiences. </a:t>
          </a:r>
        </a:p>
      </dsp:txBody>
      <dsp:txXfrm>
        <a:off x="0" y="1341563"/>
        <a:ext cx="7289800" cy="1339598"/>
      </dsp:txXfrm>
    </dsp:sp>
    <dsp:sp modelId="{A2B9F47A-F3B5-4BDC-BEE7-FB06B598345C}">
      <dsp:nvSpPr>
        <dsp:cNvPr id="0" name=""/>
        <dsp:cNvSpPr/>
      </dsp:nvSpPr>
      <dsp:spPr>
        <a:xfrm>
          <a:off x="0" y="2681161"/>
          <a:ext cx="7289800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FF90F-CF6A-44B1-B487-45EDFE0A5A52}">
      <dsp:nvSpPr>
        <dsp:cNvPr id="0" name=""/>
        <dsp:cNvSpPr/>
      </dsp:nvSpPr>
      <dsp:spPr>
        <a:xfrm>
          <a:off x="0" y="2681161"/>
          <a:ext cx="7289800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For consistency, we are going to use the term psychosis throughout the presentation. </a:t>
          </a:r>
        </a:p>
      </dsp:txBody>
      <dsp:txXfrm>
        <a:off x="0" y="2681161"/>
        <a:ext cx="7289800" cy="13395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6D486-5392-49B2-81DF-727F2A864151}">
      <dsp:nvSpPr>
        <dsp:cNvPr id="0" name=""/>
        <dsp:cNvSpPr/>
      </dsp:nvSpPr>
      <dsp:spPr>
        <a:xfrm>
          <a:off x="0" y="52737"/>
          <a:ext cx="7289800" cy="1257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Psychosis is the medical term used to describe the disruption in a person’s connection with the commonly “shared reality”.</a:t>
          </a:r>
        </a:p>
      </dsp:txBody>
      <dsp:txXfrm>
        <a:off x="61398" y="114135"/>
        <a:ext cx="7167004" cy="1134954"/>
      </dsp:txXfrm>
    </dsp:sp>
    <dsp:sp modelId="{9B937666-66D9-4E3A-9D4D-A193EA75A1F2}">
      <dsp:nvSpPr>
        <dsp:cNvPr id="0" name=""/>
        <dsp:cNvSpPr/>
      </dsp:nvSpPr>
      <dsp:spPr>
        <a:xfrm>
          <a:off x="0" y="1382487"/>
          <a:ext cx="7289800" cy="1257750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There are a lot of reasons why someone can experience a break from reality that are not related to a psychotic disorder. </a:t>
          </a:r>
        </a:p>
      </dsp:txBody>
      <dsp:txXfrm>
        <a:off x="61398" y="1443885"/>
        <a:ext cx="7167004" cy="1134954"/>
      </dsp:txXfrm>
    </dsp:sp>
    <dsp:sp modelId="{098BCDAE-3DB3-4BCD-9838-4A23748D3660}">
      <dsp:nvSpPr>
        <dsp:cNvPr id="0" name=""/>
        <dsp:cNvSpPr/>
      </dsp:nvSpPr>
      <dsp:spPr>
        <a:xfrm>
          <a:off x="0" y="2712237"/>
          <a:ext cx="7289800" cy="1257750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EASA treats the type of psychosis related to the diagnoses of the at-risk state of psychosis, schizophrenia, or bipolar.</a:t>
          </a:r>
        </a:p>
      </dsp:txBody>
      <dsp:txXfrm>
        <a:off x="61398" y="2773635"/>
        <a:ext cx="7167004" cy="11349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042C4-0597-44D7-A57B-F8730FB7D30B}">
      <dsp:nvSpPr>
        <dsp:cNvPr id="0" name=""/>
        <dsp:cNvSpPr/>
      </dsp:nvSpPr>
      <dsp:spPr>
        <a:xfrm>
          <a:off x="0" y="2413"/>
          <a:ext cx="494704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8C838-0D4E-415E-8749-0A16F8426FC7}">
      <dsp:nvSpPr>
        <dsp:cNvPr id="0" name=""/>
        <dsp:cNvSpPr/>
      </dsp:nvSpPr>
      <dsp:spPr>
        <a:xfrm>
          <a:off x="0" y="2413"/>
          <a:ext cx="4947047" cy="164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There are multiple factors that can cause psychosis and are currently being researched. </a:t>
          </a:r>
        </a:p>
      </dsp:txBody>
      <dsp:txXfrm>
        <a:off x="0" y="2413"/>
        <a:ext cx="4947047" cy="1645687"/>
      </dsp:txXfrm>
    </dsp:sp>
    <dsp:sp modelId="{27D144D2-CAE0-4084-A029-1A0877090ECC}">
      <dsp:nvSpPr>
        <dsp:cNvPr id="0" name=""/>
        <dsp:cNvSpPr/>
      </dsp:nvSpPr>
      <dsp:spPr>
        <a:xfrm>
          <a:off x="0" y="1648100"/>
          <a:ext cx="494704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6D444-1950-498E-8A3E-E8C6B68CAF76}">
      <dsp:nvSpPr>
        <dsp:cNvPr id="0" name=""/>
        <dsp:cNvSpPr/>
      </dsp:nvSpPr>
      <dsp:spPr>
        <a:xfrm>
          <a:off x="0" y="1648100"/>
          <a:ext cx="4947047" cy="164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 the scientific community, psychosis is thought to be caused by changes in brain chemistry. </a:t>
          </a:r>
        </a:p>
      </dsp:txBody>
      <dsp:txXfrm>
        <a:off x="0" y="1648100"/>
        <a:ext cx="4947047" cy="1645687"/>
      </dsp:txXfrm>
    </dsp:sp>
    <dsp:sp modelId="{BEA816A4-EB17-4D7E-B8F0-31209B154950}">
      <dsp:nvSpPr>
        <dsp:cNvPr id="0" name=""/>
        <dsp:cNvSpPr/>
      </dsp:nvSpPr>
      <dsp:spPr>
        <a:xfrm>
          <a:off x="0" y="3293787"/>
          <a:ext cx="494704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6D13B-EACD-4D81-85BB-94E2343D685D}">
      <dsp:nvSpPr>
        <dsp:cNvPr id="0" name=""/>
        <dsp:cNvSpPr/>
      </dsp:nvSpPr>
      <dsp:spPr>
        <a:xfrm>
          <a:off x="0" y="3293787"/>
          <a:ext cx="4947047" cy="164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Changes in brain function can be caused by an interplay between genetics and environment.</a:t>
          </a:r>
        </a:p>
      </dsp:txBody>
      <dsp:txXfrm>
        <a:off x="0" y="3293787"/>
        <a:ext cx="4947047" cy="16456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D1320-75B5-4E6F-A03E-AF416C3B9471}">
      <dsp:nvSpPr>
        <dsp:cNvPr id="0" name=""/>
        <dsp:cNvSpPr/>
      </dsp:nvSpPr>
      <dsp:spPr>
        <a:xfrm>
          <a:off x="288210" y="1244416"/>
          <a:ext cx="900703" cy="90070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8C50-AB0F-444E-9925-0D10DDC95C40}">
      <dsp:nvSpPr>
        <dsp:cNvPr id="0" name=""/>
        <dsp:cNvSpPr/>
      </dsp:nvSpPr>
      <dsp:spPr>
        <a:xfrm>
          <a:off x="480164" y="1436369"/>
          <a:ext cx="516796" cy="51679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A7B1D-74FA-48B8-A6BE-A5FD4615EB32}">
      <dsp:nvSpPr>
        <dsp:cNvPr id="0" name=""/>
        <dsp:cNvSpPr/>
      </dsp:nvSpPr>
      <dsp:spPr>
        <a:xfrm>
          <a:off x="281" y="2425666"/>
          <a:ext cx="1476562" cy="1271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600" kern="1200" dirty="0"/>
            <a:t>Psychosis is more common </a:t>
          </a:r>
          <a:r>
            <a:rPr lang="en-US" sz="1400" kern="1200" dirty="0"/>
            <a:t>than</a:t>
          </a:r>
          <a:r>
            <a:rPr lang="en-US" sz="1600" kern="1200" dirty="0"/>
            <a:t> you think!</a:t>
          </a:r>
        </a:p>
      </dsp:txBody>
      <dsp:txXfrm>
        <a:off x="281" y="2425666"/>
        <a:ext cx="1476562" cy="1271804"/>
      </dsp:txXfrm>
    </dsp:sp>
    <dsp:sp modelId="{AE07630E-2048-4B8A-9312-7C4D34C1BF2A}">
      <dsp:nvSpPr>
        <dsp:cNvPr id="0" name=""/>
        <dsp:cNvSpPr/>
      </dsp:nvSpPr>
      <dsp:spPr>
        <a:xfrm>
          <a:off x="2023171" y="1244416"/>
          <a:ext cx="900703" cy="90070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E7E1B-B9CA-4E4D-B226-27A6E207B969}">
      <dsp:nvSpPr>
        <dsp:cNvPr id="0" name=""/>
        <dsp:cNvSpPr/>
      </dsp:nvSpPr>
      <dsp:spPr>
        <a:xfrm>
          <a:off x="2215125" y="1436369"/>
          <a:ext cx="516796" cy="51679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A26FF-7227-4FFF-B27F-B38ACD201576}">
      <dsp:nvSpPr>
        <dsp:cNvPr id="0" name=""/>
        <dsp:cNvSpPr/>
      </dsp:nvSpPr>
      <dsp:spPr>
        <a:xfrm>
          <a:off x="1735242" y="2425666"/>
          <a:ext cx="1476562" cy="1271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/>
            <a:t>Anyone can develop psychosis and many people see or hear things others do not or have unusual ideas.</a:t>
          </a:r>
        </a:p>
      </dsp:txBody>
      <dsp:txXfrm>
        <a:off x="1735242" y="2425666"/>
        <a:ext cx="1476562" cy="1271804"/>
      </dsp:txXfrm>
    </dsp:sp>
    <dsp:sp modelId="{54222EE1-D06F-45A6-AEAF-1C65C858BC20}">
      <dsp:nvSpPr>
        <dsp:cNvPr id="0" name=""/>
        <dsp:cNvSpPr/>
      </dsp:nvSpPr>
      <dsp:spPr>
        <a:xfrm>
          <a:off x="3758132" y="1244416"/>
          <a:ext cx="900703" cy="90070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3827EC-79DC-4CC1-B2CE-67CD44CFA157}">
      <dsp:nvSpPr>
        <dsp:cNvPr id="0" name=""/>
        <dsp:cNvSpPr/>
      </dsp:nvSpPr>
      <dsp:spPr>
        <a:xfrm>
          <a:off x="3950086" y="1436369"/>
          <a:ext cx="516796" cy="51679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C2EB0-E2E5-46F4-85AA-82A71C16C858}">
      <dsp:nvSpPr>
        <dsp:cNvPr id="0" name=""/>
        <dsp:cNvSpPr/>
      </dsp:nvSpPr>
      <dsp:spPr>
        <a:xfrm>
          <a:off x="3470203" y="2425666"/>
          <a:ext cx="1476562" cy="1271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/>
            <a:t>It affects 3 in 100 people and usually first occurs between the ages of 15 and 30. Men often develop psychosis 5 to 10 years younger than women.</a:t>
          </a:r>
        </a:p>
      </dsp:txBody>
      <dsp:txXfrm>
        <a:off x="3470203" y="2425666"/>
        <a:ext cx="1476562" cy="1271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804" cy="462906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02" y="0"/>
            <a:ext cx="3011804" cy="462906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8B148B97-39F9-497A-8FE6-968411D06FD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0" tIns="45290" rIns="90580" bIns="452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6" y="4444842"/>
            <a:ext cx="5558804" cy="3637118"/>
          </a:xfrm>
          <a:prstGeom prst="rect">
            <a:avLst/>
          </a:prstGeom>
        </p:spPr>
        <p:txBody>
          <a:bodyPr vert="horz" lIns="90580" tIns="45290" rIns="90580" bIns="452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170"/>
            <a:ext cx="3011804" cy="462906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02" y="8773170"/>
            <a:ext cx="3011804" cy="462906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2D6889D5-E1E4-4199-AC34-3D7D7A48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56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7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07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6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5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5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4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12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F254B77-C657-4D7B-92B7-3D0963A1E5E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D64B72-4394-4375-AD0D-8265F30D99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4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603" y="640080"/>
            <a:ext cx="3607055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Early Assessment &amp;</a:t>
            </a:r>
            <a:b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Support Alliance</a:t>
            </a:r>
            <a:b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Serving Lincoln County</a:t>
            </a:r>
            <a: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2400" b="1" kern="1200" cap="all" spc="200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2375128"/>
            <a:ext cx="4094602" cy="2108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4934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8A97-B055-4645-8EDD-2E75679F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404" y="643467"/>
            <a:ext cx="2604756" cy="5571066"/>
          </a:xfrm>
        </p:spPr>
        <p:txBody>
          <a:bodyPr>
            <a:normAutofit/>
          </a:bodyPr>
          <a:lstStyle/>
          <a:p>
            <a:r>
              <a:rPr lang="en-US"/>
              <a:t>What causes psychosis?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B5A38A-7F56-4CF5-AABE-07287A7B6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323002"/>
              </p:ext>
            </p:extLst>
          </p:nvPr>
        </p:nvGraphicFramePr>
        <p:xfrm>
          <a:off x="707231" y="933450"/>
          <a:ext cx="4947047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40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11EB3B-3C63-47AF-A358-27E4281C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404" y="643467"/>
            <a:ext cx="2604756" cy="5571066"/>
          </a:xfrm>
        </p:spPr>
        <p:txBody>
          <a:bodyPr>
            <a:normAutofit/>
          </a:bodyPr>
          <a:lstStyle/>
          <a:p>
            <a:r>
              <a:rPr lang="en-US"/>
              <a:t>Who can experience psychosis?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90097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543860-631E-4482-81B4-B387BEFC50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251779"/>
              </p:ext>
            </p:extLst>
          </p:nvPr>
        </p:nvGraphicFramePr>
        <p:xfrm>
          <a:off x="707231" y="933450"/>
          <a:ext cx="4947047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141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2E8FDD-A178-478F-8DB6-E093773E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Psychosis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A19641-EC37-4728-A29F-EBB37C67A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694806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716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Elephant" panose="02020904090505020303" pitchFamily="18" charset="0"/>
              </a:rPr>
              <a:t>Symptoms of Psychosis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C4036B6-5FD3-40FC-9E43-42D38600C1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345373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557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74AA-774A-4112-BF82-3039B0A0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404" y="643467"/>
            <a:ext cx="2604756" cy="5571066"/>
          </a:xfrm>
        </p:spPr>
        <p:txBody>
          <a:bodyPr>
            <a:normAutofit/>
          </a:bodyPr>
          <a:lstStyle/>
          <a:p>
            <a:r>
              <a:rPr lang="en-US" dirty="0"/>
              <a:t>Symptoms of Psychosis Risk Syndrome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B7EB5F-BAD2-499F-9D25-DF865462C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679069"/>
              </p:ext>
            </p:extLst>
          </p:nvPr>
        </p:nvGraphicFramePr>
        <p:xfrm>
          <a:off x="707231" y="933450"/>
          <a:ext cx="4947047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846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>
                <a:latin typeface="Elephant" panose="02020904090505020303" pitchFamily="18" charset="0"/>
              </a:rPr>
              <a:t>How Early Intervention Helps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1E6E0CCB-9563-47FC-AFC1-09E4A0ABC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160286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68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>
                <a:latin typeface="Elephant" panose="02020904090505020303" pitchFamily="18" charset="0"/>
              </a:rPr>
              <a:t>What Helps Those Experiencing Psychosis?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23A5E18-29A8-443D-ADD8-79983F1520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495830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133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952954"/>
            <a:ext cx="7290054" cy="1499616"/>
          </a:xfrm>
        </p:spPr>
        <p:txBody>
          <a:bodyPr>
            <a:normAutofit/>
          </a:bodyPr>
          <a:lstStyle/>
          <a:p>
            <a:r>
              <a:rPr lang="en-US" sz="4100">
                <a:latin typeface="Elephant" panose="02020904090505020303" pitchFamily="18" charset="0"/>
              </a:rPr>
              <a:t>Services Offered with EASA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3B035B-5CF3-49F3-9A3E-150488E4E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889859"/>
              </p:ext>
            </p:extLst>
          </p:nvPr>
        </p:nvGraphicFramePr>
        <p:xfrm>
          <a:off x="767953" y="992221"/>
          <a:ext cx="7290197" cy="361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181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9C721-2E1D-49EE-9157-30CD21B6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Stigma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6C501E-BE35-4987-AD09-AECE30E87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619863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0173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952954"/>
            <a:ext cx="7290054" cy="1499616"/>
          </a:xfrm>
        </p:spPr>
        <p:txBody>
          <a:bodyPr>
            <a:normAutofit/>
          </a:bodyPr>
          <a:lstStyle/>
          <a:p>
            <a:r>
              <a:rPr lang="en-US">
                <a:latin typeface="Elephant" panose="02020904090505020303" pitchFamily="18" charset="0"/>
              </a:rPr>
              <a:t>EASA Family Guidelines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C41D51-5E69-407B-93FD-42ED9C0A2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313713"/>
              </p:ext>
            </p:extLst>
          </p:nvPr>
        </p:nvGraphicFramePr>
        <p:xfrm>
          <a:off x="767953" y="992221"/>
          <a:ext cx="7290197" cy="361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8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2CC38-6D83-4039-8460-9E4F8284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EASA Team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367F52-21A2-4DE8-BCAD-A345C18B0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402722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862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952954"/>
            <a:ext cx="7290054" cy="1499616"/>
          </a:xfrm>
        </p:spPr>
        <p:txBody>
          <a:bodyPr>
            <a:normAutofit/>
          </a:bodyPr>
          <a:lstStyle/>
          <a:p>
            <a:r>
              <a:rPr lang="en-US">
                <a:latin typeface="Elephant" panose="02020904090505020303" pitchFamily="18" charset="0"/>
              </a:rPr>
              <a:t>EASA Family Guidelines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C41D51-5E69-407B-93FD-42ED9C0A2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703735"/>
              </p:ext>
            </p:extLst>
          </p:nvPr>
        </p:nvGraphicFramePr>
        <p:xfrm>
          <a:off x="767953" y="992221"/>
          <a:ext cx="7290197" cy="361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987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41F9-117D-4CB7-A2AD-5F014E9EC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US"/>
              <a:t>PQ-B Short version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C1A6812-1876-43C1-BDCD-797901449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497" y="804333"/>
            <a:ext cx="4693291" cy="5249334"/>
          </a:xfrm>
        </p:spPr>
        <p:txBody>
          <a:bodyPr anchor="ctr">
            <a:normAutofit fontScale="92500" lnSpcReduction="20000"/>
          </a:bodyPr>
          <a:lstStyle/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r>
              <a:rPr lang="en-US" sz="1700" dirty="0"/>
              <a:t>Do familiar surroundings sometimes feel strange, confusing, threatening, or unreal to you?</a:t>
            </a:r>
          </a:p>
          <a:p>
            <a:endParaRPr lang="en-US" sz="1700" dirty="0"/>
          </a:p>
          <a:p>
            <a:r>
              <a:rPr lang="en-US" sz="1700" dirty="0"/>
              <a:t>Have you felt that you are not in control of your own ideas or thoughts?</a:t>
            </a:r>
          </a:p>
          <a:p>
            <a:endParaRPr lang="en-US" sz="1700" dirty="0"/>
          </a:p>
          <a:p>
            <a:r>
              <a:rPr lang="en-US" sz="1700" dirty="0"/>
              <a:t>Do you worry sometimes that something may be wrong with your mind?</a:t>
            </a:r>
          </a:p>
          <a:p>
            <a:endParaRPr lang="en-US" sz="1700" dirty="0"/>
          </a:p>
          <a:p>
            <a:r>
              <a:rPr lang="en-US" sz="1700" dirty="0"/>
              <a:t>Have you been confused sometimes that something you experienced was real or imaginary?</a:t>
            </a:r>
          </a:p>
          <a:p>
            <a:endParaRPr lang="en-US" sz="1700" dirty="0"/>
          </a:p>
          <a:p>
            <a:r>
              <a:rPr lang="en-US" sz="1700" dirty="0"/>
              <a:t>Are your thoughts sometimes so strong that you can almost hear them?</a:t>
            </a:r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6329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A3DA-D7F7-468D-8E94-6EB916F9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Thank you!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CFCE5612-4516-4451-A48E-FAB5916F16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666973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78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1DEA-1775-4A98-BE7F-515F1111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Mental Health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9C2638-D22D-489B-B677-46AB18E22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371160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08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5D47-931E-4169-B38E-F03E176B8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404" y="643467"/>
            <a:ext cx="2604756" cy="5571066"/>
          </a:xfrm>
        </p:spPr>
        <p:txBody>
          <a:bodyPr>
            <a:norm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What promotes mental health?</a:t>
            </a:r>
            <a:br>
              <a:rPr lang="en-US"/>
            </a:br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30C5B935-C1B7-4AB0-BF20-ACE590029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74058"/>
              </p:ext>
            </p:extLst>
          </p:nvPr>
        </p:nvGraphicFramePr>
        <p:xfrm>
          <a:off x="707231" y="933450"/>
          <a:ext cx="4947047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00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FA7EF-C743-4CC4-9534-729E31B0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US"/>
              <a:t>When to seek help for mental health?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457C-A5ED-4D06-81F0-2DE54A4B9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497" y="804333"/>
            <a:ext cx="4693291" cy="524933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Reach out if are experiencing one or more symptoms that cause problems with your ability to study, work, relate to others, or lead a full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4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72F5C-23E7-46C6-AC06-2B65671B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952954"/>
            <a:ext cx="7290054" cy="1499616"/>
          </a:xfrm>
        </p:spPr>
        <p:txBody>
          <a:bodyPr>
            <a:normAutofit/>
          </a:bodyPr>
          <a:lstStyle/>
          <a:p>
            <a:r>
              <a:rPr lang="en-US" dirty="0"/>
              <a:t>Mental Health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731A36-F2A6-4C0D-95BF-8F6FF2BA8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60802"/>
              </p:ext>
            </p:extLst>
          </p:nvPr>
        </p:nvGraphicFramePr>
        <p:xfrm>
          <a:off x="767953" y="992221"/>
          <a:ext cx="7290197" cy="361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03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Elephant" panose="02020904090505020303" pitchFamily="18" charset="0"/>
              </a:rPr>
              <a:t>What is EASA?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72D70A3-1C6C-4B59-B838-30387A244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028652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931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1BF2-CA75-41DF-B430-BBE92B4A0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Language Disclaimer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883BEA-CAA4-47DB-A128-958C8EA7E8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223844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30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36EA5-2902-4EF2-A7DF-02E90E35E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Understanding psychosis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93E6E5F-21A6-47B7-875B-6EDC2DED6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262145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475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1237</Words>
  <Application>Microsoft Office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Elephant</vt:lpstr>
      <vt:lpstr>Times New Roman</vt:lpstr>
      <vt:lpstr>Tw Cen MT</vt:lpstr>
      <vt:lpstr>Tw Cen MT Condensed</vt:lpstr>
      <vt:lpstr>Wingdings 3</vt:lpstr>
      <vt:lpstr>Integral</vt:lpstr>
      <vt:lpstr>   Early Assessment &amp; Support Alliance   Serving Lincoln County </vt:lpstr>
      <vt:lpstr>EASA Team</vt:lpstr>
      <vt:lpstr>Mental Health</vt:lpstr>
      <vt:lpstr>  What promotes mental health? </vt:lpstr>
      <vt:lpstr>When to seek help for mental health? </vt:lpstr>
      <vt:lpstr>Mental Health</vt:lpstr>
      <vt:lpstr>What is EASA?</vt:lpstr>
      <vt:lpstr>Language Disclaimer</vt:lpstr>
      <vt:lpstr>Understanding psychosis</vt:lpstr>
      <vt:lpstr>What causes psychosis?</vt:lpstr>
      <vt:lpstr>Who can experience psychosis?</vt:lpstr>
      <vt:lpstr>Psychosis</vt:lpstr>
      <vt:lpstr>Symptoms of Psychosis</vt:lpstr>
      <vt:lpstr>Symptoms of Psychosis Risk Syndrome</vt:lpstr>
      <vt:lpstr>How Early Intervention Helps</vt:lpstr>
      <vt:lpstr>What Helps Those Experiencing Psychosis?</vt:lpstr>
      <vt:lpstr>Services Offered with EASA</vt:lpstr>
      <vt:lpstr>Stigma</vt:lpstr>
      <vt:lpstr>EASA Family Guidelines</vt:lpstr>
      <vt:lpstr>EASA Family Guidelines</vt:lpstr>
      <vt:lpstr>PQ-B Short version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Assessment &amp; Support Alliance   Serving Lincoln County</dc:title>
  <dc:creator>Shelby Houston</dc:creator>
  <cp:lastModifiedBy>Halley Knowles</cp:lastModifiedBy>
  <cp:revision>2</cp:revision>
  <dcterms:created xsi:type="dcterms:W3CDTF">2020-03-09T19:21:23Z</dcterms:created>
  <dcterms:modified xsi:type="dcterms:W3CDTF">2020-09-30T05:33:58Z</dcterms:modified>
</cp:coreProperties>
</file>